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70" r:id="rId15"/>
    <p:sldId id="269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45"/>
    <p:restoredTop sz="94663"/>
  </p:normalViewPr>
  <p:slideViewPr>
    <p:cSldViewPr snapToGrid="0" snapToObjects="1">
      <p:cViewPr varScale="1">
        <p:scale>
          <a:sx n="111" d="100"/>
          <a:sy n="111" d="100"/>
        </p:scale>
        <p:origin x="24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hyperlink" Target="https://archive.ics.uci.edu/ml/datasets/Absenteeism+at+work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archive.ics.uci.edu/ml/datasets/Absenteeism+at+work" TargetMode="External"/><Relationship Id="rId7" Type="http://schemas.openxmlformats.org/officeDocument/2006/relationships/image" Target="../media/image21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9CAC34-EDD9-4C65-95EF-9F3BEB8D465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8D34A64D-A2B7-42EA-A2AB-575CE8F80CA8}">
      <dgm:prSet custT="1"/>
      <dgm:spPr/>
      <dgm:t>
        <a:bodyPr/>
        <a:lstStyle/>
        <a:p>
          <a:pPr>
            <a:defRPr b="1"/>
          </a:pPr>
          <a:r>
            <a:rPr lang="en-US" sz="1800" dirty="0"/>
            <a:t>While employers expect workers to miss a certain number of workdays each year, excessive absences can equate to decreased productivity and can have a major effect on company finances, morale and other factors.</a:t>
          </a:r>
        </a:p>
      </dgm:t>
    </dgm:pt>
    <dgm:pt modelId="{0FEE689C-6B65-459B-BD5D-F1E8116A6380}" type="parTrans" cxnId="{152A085E-55E4-489C-A048-137B167FFB1C}">
      <dgm:prSet/>
      <dgm:spPr/>
      <dgm:t>
        <a:bodyPr/>
        <a:lstStyle/>
        <a:p>
          <a:endParaRPr lang="en-US"/>
        </a:p>
      </dgm:t>
    </dgm:pt>
    <dgm:pt modelId="{E718E142-5101-4999-ADA8-A7898FB377F8}" type="sibTrans" cxnId="{152A085E-55E4-489C-A048-137B167FFB1C}">
      <dgm:prSet/>
      <dgm:spPr/>
      <dgm:t>
        <a:bodyPr/>
        <a:lstStyle/>
        <a:p>
          <a:endParaRPr lang="en-US"/>
        </a:p>
      </dgm:t>
    </dgm:pt>
    <dgm:pt modelId="{F251B0CF-C4FB-4231-8F49-F0082D680908}">
      <dgm:prSet/>
      <dgm:spPr/>
      <dgm:t>
        <a:bodyPr/>
        <a:lstStyle/>
        <a:p>
          <a:pPr>
            <a:defRPr b="1"/>
          </a:pPr>
          <a:r>
            <a:rPr lang="en-US" dirty="0"/>
            <a:t>Some reasons for Missing work include: </a:t>
          </a:r>
        </a:p>
      </dgm:t>
    </dgm:pt>
    <dgm:pt modelId="{A9EACCDC-2B90-4CAE-9AEB-23BD3B47A0A2}" type="parTrans" cxnId="{E77627B9-1FF6-4E04-876A-6BA1ED457608}">
      <dgm:prSet/>
      <dgm:spPr/>
      <dgm:t>
        <a:bodyPr/>
        <a:lstStyle/>
        <a:p>
          <a:endParaRPr lang="en-US"/>
        </a:p>
      </dgm:t>
    </dgm:pt>
    <dgm:pt modelId="{B907079C-272D-4A51-A197-EDDED1808DB2}" type="sibTrans" cxnId="{E77627B9-1FF6-4E04-876A-6BA1ED457608}">
      <dgm:prSet/>
      <dgm:spPr/>
      <dgm:t>
        <a:bodyPr/>
        <a:lstStyle/>
        <a:p>
          <a:endParaRPr lang="en-US"/>
        </a:p>
      </dgm:t>
    </dgm:pt>
    <dgm:pt modelId="{194662F3-C4C2-4600-8ED4-F1A39F69D9AC}">
      <dgm:prSet/>
      <dgm:spPr/>
      <dgm:t>
        <a:bodyPr/>
        <a:lstStyle/>
        <a:p>
          <a:r>
            <a:rPr lang="en-US" i="0" dirty="0"/>
            <a:t>Bullying and harassment </a:t>
          </a:r>
          <a:endParaRPr lang="en-US" dirty="0"/>
        </a:p>
      </dgm:t>
    </dgm:pt>
    <dgm:pt modelId="{86D799DC-B6D8-4ECA-ACE9-7F916D1B25A8}" type="parTrans" cxnId="{2AEEBDBA-CEB7-415C-8DF9-05F17D575B36}">
      <dgm:prSet/>
      <dgm:spPr/>
      <dgm:t>
        <a:bodyPr/>
        <a:lstStyle/>
        <a:p>
          <a:endParaRPr lang="en-US"/>
        </a:p>
      </dgm:t>
    </dgm:pt>
    <dgm:pt modelId="{2725FB3A-3095-4BB0-BAC9-59A748B2FAA3}" type="sibTrans" cxnId="{2AEEBDBA-CEB7-415C-8DF9-05F17D575B36}">
      <dgm:prSet/>
      <dgm:spPr/>
      <dgm:t>
        <a:bodyPr/>
        <a:lstStyle/>
        <a:p>
          <a:endParaRPr lang="en-US"/>
        </a:p>
      </dgm:t>
    </dgm:pt>
    <dgm:pt modelId="{0F28639F-33BD-4BBB-94B9-8099D6D2CEA2}">
      <dgm:prSet/>
      <dgm:spPr/>
      <dgm:t>
        <a:bodyPr/>
        <a:lstStyle/>
        <a:p>
          <a:r>
            <a:rPr lang="en-US" i="0" dirty="0"/>
            <a:t>Burnout, stress and low morale - </a:t>
          </a:r>
          <a:endParaRPr lang="en-US" dirty="0"/>
        </a:p>
      </dgm:t>
    </dgm:pt>
    <dgm:pt modelId="{11566368-EF00-4E20-9C14-DEDAB740FCC0}" type="parTrans" cxnId="{939FEE02-969C-4041-B604-EA717B4FA948}">
      <dgm:prSet/>
      <dgm:spPr/>
      <dgm:t>
        <a:bodyPr/>
        <a:lstStyle/>
        <a:p>
          <a:endParaRPr lang="en-US"/>
        </a:p>
      </dgm:t>
    </dgm:pt>
    <dgm:pt modelId="{A2AB7F12-62DE-4B66-8C38-E4323B1CCB98}" type="sibTrans" cxnId="{939FEE02-969C-4041-B604-EA717B4FA948}">
      <dgm:prSet/>
      <dgm:spPr/>
      <dgm:t>
        <a:bodyPr/>
        <a:lstStyle/>
        <a:p>
          <a:endParaRPr lang="en-US"/>
        </a:p>
      </dgm:t>
    </dgm:pt>
    <dgm:pt modelId="{5B9AE412-D2F5-4A12-AC26-66E61675202E}">
      <dgm:prSet/>
      <dgm:spPr/>
      <dgm:t>
        <a:bodyPr/>
        <a:lstStyle/>
        <a:p>
          <a:r>
            <a:rPr lang="en-US" i="0" dirty="0"/>
            <a:t>Childcare and eldercare - Depression </a:t>
          </a:r>
          <a:endParaRPr lang="en-US" dirty="0"/>
        </a:p>
      </dgm:t>
    </dgm:pt>
    <dgm:pt modelId="{BDAC1654-E8F8-4E20-9F60-353515FAD7D4}" type="parTrans" cxnId="{5D29606B-2B6D-494F-B560-18AE35487BAD}">
      <dgm:prSet/>
      <dgm:spPr/>
      <dgm:t>
        <a:bodyPr/>
        <a:lstStyle/>
        <a:p>
          <a:endParaRPr lang="en-US"/>
        </a:p>
      </dgm:t>
    </dgm:pt>
    <dgm:pt modelId="{8521880A-58C9-40BE-9170-A5E9C8347404}" type="sibTrans" cxnId="{5D29606B-2B6D-494F-B560-18AE35487BAD}">
      <dgm:prSet/>
      <dgm:spPr/>
      <dgm:t>
        <a:bodyPr/>
        <a:lstStyle/>
        <a:p>
          <a:endParaRPr lang="en-US"/>
        </a:p>
      </dgm:t>
    </dgm:pt>
    <dgm:pt modelId="{27839A83-EFC9-4825-8F0C-27D184014893}">
      <dgm:prSet/>
      <dgm:spPr/>
      <dgm:t>
        <a:bodyPr/>
        <a:lstStyle/>
        <a:p>
          <a:r>
            <a:rPr lang="en-US" i="0" dirty="0"/>
            <a:t>Disengagement - </a:t>
          </a:r>
          <a:endParaRPr lang="en-US" dirty="0"/>
        </a:p>
      </dgm:t>
    </dgm:pt>
    <dgm:pt modelId="{57F37CB6-170C-4FAC-B9CB-9AAEF6A92B99}" type="parTrans" cxnId="{70C6FA9F-771D-4EB0-BE69-4BAEB91E44BB}">
      <dgm:prSet/>
      <dgm:spPr/>
      <dgm:t>
        <a:bodyPr/>
        <a:lstStyle/>
        <a:p>
          <a:endParaRPr lang="en-US"/>
        </a:p>
      </dgm:t>
    </dgm:pt>
    <dgm:pt modelId="{CC3543EE-42F1-4106-8B37-F2025BD116EE}" type="sibTrans" cxnId="{70C6FA9F-771D-4EB0-BE69-4BAEB91E44BB}">
      <dgm:prSet/>
      <dgm:spPr/>
      <dgm:t>
        <a:bodyPr/>
        <a:lstStyle/>
        <a:p>
          <a:endParaRPr lang="en-US"/>
        </a:p>
      </dgm:t>
    </dgm:pt>
    <dgm:pt modelId="{1942F03A-EE8C-4601-BFF4-730AAB30C248}">
      <dgm:prSet/>
      <dgm:spPr/>
      <dgm:t>
        <a:bodyPr/>
        <a:lstStyle/>
        <a:p>
          <a:r>
            <a:rPr lang="en-US" i="0" dirty="0"/>
            <a:t>Illness - </a:t>
          </a:r>
          <a:endParaRPr lang="en-US" dirty="0"/>
        </a:p>
      </dgm:t>
    </dgm:pt>
    <dgm:pt modelId="{E3A869B8-9198-45D0-8F3B-F3CA5E95B3A7}" type="parTrans" cxnId="{651B3A20-CC85-4142-88CA-E2F5C5825832}">
      <dgm:prSet/>
      <dgm:spPr/>
      <dgm:t>
        <a:bodyPr/>
        <a:lstStyle/>
        <a:p>
          <a:endParaRPr lang="en-US"/>
        </a:p>
      </dgm:t>
    </dgm:pt>
    <dgm:pt modelId="{4291B8B6-0188-4872-BD4B-2780C1435A39}" type="sibTrans" cxnId="{651B3A20-CC85-4142-88CA-E2F5C5825832}">
      <dgm:prSet/>
      <dgm:spPr/>
      <dgm:t>
        <a:bodyPr/>
        <a:lstStyle/>
        <a:p>
          <a:endParaRPr lang="en-US"/>
        </a:p>
      </dgm:t>
    </dgm:pt>
    <dgm:pt modelId="{B5D29646-1EA0-4105-A5C8-C9DE6C462777}">
      <dgm:prSet/>
      <dgm:spPr/>
      <dgm:t>
        <a:bodyPr/>
        <a:lstStyle/>
        <a:p>
          <a:r>
            <a:rPr lang="en-US" i="0" dirty="0"/>
            <a:t>Injuries - </a:t>
          </a:r>
          <a:endParaRPr lang="en-US" dirty="0"/>
        </a:p>
      </dgm:t>
    </dgm:pt>
    <dgm:pt modelId="{BA8741BB-D5F2-47CB-B4D4-ED210C689BFA}" type="parTrans" cxnId="{96C9616E-A171-48C9-81EA-0D9FEAD6C4F6}">
      <dgm:prSet/>
      <dgm:spPr/>
      <dgm:t>
        <a:bodyPr/>
        <a:lstStyle/>
        <a:p>
          <a:endParaRPr lang="en-US"/>
        </a:p>
      </dgm:t>
    </dgm:pt>
    <dgm:pt modelId="{52DD5F14-3F14-4945-8A7E-93CAB1A344AA}" type="sibTrans" cxnId="{96C9616E-A171-48C9-81EA-0D9FEAD6C4F6}">
      <dgm:prSet/>
      <dgm:spPr/>
      <dgm:t>
        <a:bodyPr/>
        <a:lstStyle/>
        <a:p>
          <a:endParaRPr lang="en-US"/>
        </a:p>
      </dgm:t>
    </dgm:pt>
    <dgm:pt modelId="{1BE97466-64E1-42B4-A01E-A75538B4AB42}">
      <dgm:prSet/>
      <dgm:spPr/>
      <dgm:t>
        <a:bodyPr/>
        <a:lstStyle/>
        <a:p>
          <a:r>
            <a:rPr lang="en-US" i="0"/>
            <a:t>Job hunting - </a:t>
          </a:r>
          <a:endParaRPr lang="en-US"/>
        </a:p>
      </dgm:t>
    </dgm:pt>
    <dgm:pt modelId="{65EA071F-E5B2-4FA7-8AC9-57015C6072D6}" type="parTrans" cxnId="{50AF6EB2-FBE5-47C9-9D9A-ED9D9EA1D0D5}">
      <dgm:prSet/>
      <dgm:spPr/>
      <dgm:t>
        <a:bodyPr/>
        <a:lstStyle/>
        <a:p>
          <a:endParaRPr lang="en-US"/>
        </a:p>
      </dgm:t>
    </dgm:pt>
    <dgm:pt modelId="{11F8ED0B-A6BC-4B98-A152-686FC27C31D4}" type="sibTrans" cxnId="{50AF6EB2-FBE5-47C9-9D9A-ED9D9EA1D0D5}">
      <dgm:prSet/>
      <dgm:spPr/>
      <dgm:t>
        <a:bodyPr/>
        <a:lstStyle/>
        <a:p>
          <a:endParaRPr lang="en-US"/>
        </a:p>
      </dgm:t>
    </dgm:pt>
    <dgm:pt modelId="{693879E0-C0DD-4D79-A48B-A24EB4C08C91}">
      <dgm:prSet/>
      <dgm:spPr/>
      <dgm:t>
        <a:bodyPr/>
        <a:lstStyle/>
        <a:p>
          <a:r>
            <a:rPr lang="en-US" i="0" dirty="0"/>
            <a:t>Partial shifts </a:t>
          </a:r>
          <a:endParaRPr lang="en-US" dirty="0"/>
        </a:p>
      </dgm:t>
    </dgm:pt>
    <dgm:pt modelId="{B435E506-29DC-4E17-8A39-C82B84C4C7C6}" type="parTrans" cxnId="{A66BD697-E608-4E27-900F-FFD50F3E10E7}">
      <dgm:prSet/>
      <dgm:spPr/>
      <dgm:t>
        <a:bodyPr/>
        <a:lstStyle/>
        <a:p>
          <a:endParaRPr lang="en-US"/>
        </a:p>
      </dgm:t>
    </dgm:pt>
    <dgm:pt modelId="{E59D6679-8741-43F8-9A89-E6380AC986CA}" type="sibTrans" cxnId="{A66BD697-E608-4E27-900F-FFD50F3E10E7}">
      <dgm:prSet/>
      <dgm:spPr/>
      <dgm:t>
        <a:bodyPr/>
        <a:lstStyle/>
        <a:p>
          <a:endParaRPr lang="en-US"/>
        </a:p>
      </dgm:t>
    </dgm:pt>
    <dgm:pt modelId="{C112A9D9-487E-4C2A-8AD6-11D85F126103}" type="pres">
      <dgm:prSet presAssocID="{1C9CAC34-EDD9-4C65-95EF-9F3BEB8D465F}" presName="root" presStyleCnt="0">
        <dgm:presLayoutVars>
          <dgm:dir/>
          <dgm:resizeHandles val="exact"/>
        </dgm:presLayoutVars>
      </dgm:prSet>
      <dgm:spPr/>
    </dgm:pt>
    <dgm:pt modelId="{E65A745A-8C95-4337-A806-C1DA8E13C7A6}" type="pres">
      <dgm:prSet presAssocID="{8D34A64D-A2B7-42EA-A2AB-575CE8F80CA8}" presName="compNode" presStyleCnt="0"/>
      <dgm:spPr/>
    </dgm:pt>
    <dgm:pt modelId="{A19BA85D-6C18-46BA-BBC1-7D9930EDFB06}" type="pres">
      <dgm:prSet presAssocID="{8D34A64D-A2B7-42EA-A2AB-575CE8F80CA8}" presName="iconRect" presStyleLbl="node1" presStyleIdx="0" presStyleCnt="2" custScaleX="118052" custScaleY="130980" custLinFactNeighborX="-7939" custLinFactNeighborY="-509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F006A99C-824F-4142-B131-C83670DF29F1}" type="pres">
      <dgm:prSet presAssocID="{8D34A64D-A2B7-42EA-A2AB-575CE8F80CA8}" presName="iconSpace" presStyleCnt="0"/>
      <dgm:spPr/>
    </dgm:pt>
    <dgm:pt modelId="{252EC517-3704-462A-AED7-DD3CE1946F1E}" type="pres">
      <dgm:prSet presAssocID="{8D34A64D-A2B7-42EA-A2AB-575CE8F80CA8}" presName="parTx" presStyleLbl="revTx" presStyleIdx="0" presStyleCnt="4" custScaleX="98166" custScaleY="217601" custLinFactNeighborX="-1061" custLinFactNeighborY="54380">
        <dgm:presLayoutVars>
          <dgm:chMax val="0"/>
          <dgm:chPref val="0"/>
        </dgm:presLayoutVars>
      </dgm:prSet>
      <dgm:spPr/>
    </dgm:pt>
    <dgm:pt modelId="{6AF65209-B8E9-443E-9660-3A300FE978BB}" type="pres">
      <dgm:prSet presAssocID="{8D34A64D-A2B7-42EA-A2AB-575CE8F80CA8}" presName="txSpace" presStyleCnt="0"/>
      <dgm:spPr/>
    </dgm:pt>
    <dgm:pt modelId="{262592C5-D737-4966-8A08-7314F351F9FD}" type="pres">
      <dgm:prSet presAssocID="{8D34A64D-A2B7-42EA-A2AB-575CE8F80CA8}" presName="desTx" presStyleLbl="revTx" presStyleIdx="1" presStyleCnt="4">
        <dgm:presLayoutVars/>
      </dgm:prSet>
      <dgm:spPr/>
    </dgm:pt>
    <dgm:pt modelId="{4BDD63AF-571D-44CD-A9CF-E6815979A88C}" type="pres">
      <dgm:prSet presAssocID="{E718E142-5101-4999-ADA8-A7898FB377F8}" presName="sibTrans" presStyleCnt="0"/>
      <dgm:spPr/>
    </dgm:pt>
    <dgm:pt modelId="{6AB63768-38F2-42CD-A46C-FF83B5B5B2C4}" type="pres">
      <dgm:prSet presAssocID="{F251B0CF-C4FB-4231-8F49-F0082D680908}" presName="compNode" presStyleCnt="0"/>
      <dgm:spPr/>
    </dgm:pt>
    <dgm:pt modelId="{31C3A4D6-0CEE-4083-8A30-D2F5F197484B}" type="pres">
      <dgm:prSet presAssocID="{F251B0CF-C4FB-4231-8F49-F0082D680908}" presName="iconRect" presStyleLbl="node1" presStyleIdx="1" presStyleCnt="2" custScaleX="114856" custScaleY="103014" custLinFactNeighborX="-3972" custLinFactNeighborY="-8154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49C64E4B-7BBE-4068-8C3D-2714AC642832}" type="pres">
      <dgm:prSet presAssocID="{F251B0CF-C4FB-4231-8F49-F0082D680908}" presName="iconSpace" presStyleCnt="0"/>
      <dgm:spPr/>
    </dgm:pt>
    <dgm:pt modelId="{BA04E182-B409-4C61-BC6C-68B242B2EBDE}" type="pres">
      <dgm:prSet presAssocID="{F251B0CF-C4FB-4231-8F49-F0082D680908}" presName="parTx" presStyleLbl="revTx" presStyleIdx="2" presStyleCnt="4" custLinFactY="-11893" custLinFactNeighborX="348" custLinFactNeighborY="-100000">
        <dgm:presLayoutVars>
          <dgm:chMax val="0"/>
          <dgm:chPref val="0"/>
        </dgm:presLayoutVars>
      </dgm:prSet>
      <dgm:spPr/>
    </dgm:pt>
    <dgm:pt modelId="{711DEF55-BDBD-4847-8397-AECCAB6C8361}" type="pres">
      <dgm:prSet presAssocID="{F251B0CF-C4FB-4231-8F49-F0082D680908}" presName="txSpace" presStyleCnt="0"/>
      <dgm:spPr/>
    </dgm:pt>
    <dgm:pt modelId="{AA25254C-425C-4CCB-AD32-E08328DA9FF6}" type="pres">
      <dgm:prSet presAssocID="{F251B0CF-C4FB-4231-8F49-F0082D680908}" presName="desTx" presStyleLbl="revTx" presStyleIdx="3" presStyleCnt="4" custAng="0" custLinFactY="-48598498" custLinFactNeighborX="-1639" custLinFactNeighborY="-48600000">
        <dgm:presLayoutVars/>
      </dgm:prSet>
      <dgm:spPr/>
    </dgm:pt>
  </dgm:ptLst>
  <dgm:cxnLst>
    <dgm:cxn modelId="{939FEE02-969C-4041-B604-EA717B4FA948}" srcId="{F251B0CF-C4FB-4231-8F49-F0082D680908}" destId="{0F28639F-33BD-4BBB-94B9-8099D6D2CEA2}" srcOrd="1" destOrd="0" parTransId="{11566368-EF00-4E20-9C14-DEDAB740FCC0}" sibTransId="{A2AB7F12-62DE-4B66-8C38-E4323B1CCB98}"/>
    <dgm:cxn modelId="{5D7B650F-DA53-455A-806D-4F50603C6BF8}" type="presOf" srcId="{1C9CAC34-EDD9-4C65-95EF-9F3BEB8D465F}" destId="{C112A9D9-487E-4C2A-8AD6-11D85F126103}" srcOrd="0" destOrd="0" presId="urn:microsoft.com/office/officeart/2018/5/layout/CenteredIconLabelDescriptionList"/>
    <dgm:cxn modelId="{651B3A20-CC85-4142-88CA-E2F5C5825832}" srcId="{F251B0CF-C4FB-4231-8F49-F0082D680908}" destId="{1942F03A-EE8C-4601-BFF4-730AAB30C248}" srcOrd="4" destOrd="0" parTransId="{E3A869B8-9198-45D0-8F3B-F3CA5E95B3A7}" sibTransId="{4291B8B6-0188-4872-BD4B-2780C1435A39}"/>
    <dgm:cxn modelId="{B9A2CB2B-D247-40A0-9842-97159CD9B3BD}" type="presOf" srcId="{1BE97466-64E1-42B4-A01E-A75538B4AB42}" destId="{AA25254C-425C-4CCB-AD32-E08328DA9FF6}" srcOrd="0" destOrd="6" presId="urn:microsoft.com/office/officeart/2018/5/layout/CenteredIconLabelDescriptionList"/>
    <dgm:cxn modelId="{D101F131-9DA9-43B6-9E8D-33AFE06A63CC}" type="presOf" srcId="{1942F03A-EE8C-4601-BFF4-730AAB30C248}" destId="{AA25254C-425C-4CCB-AD32-E08328DA9FF6}" srcOrd="0" destOrd="4" presId="urn:microsoft.com/office/officeart/2018/5/layout/CenteredIconLabelDescriptionList"/>
    <dgm:cxn modelId="{D4B2A439-3D1C-43F1-BCA0-3D6B867BB28E}" type="presOf" srcId="{F251B0CF-C4FB-4231-8F49-F0082D680908}" destId="{BA04E182-B409-4C61-BC6C-68B242B2EBDE}" srcOrd="0" destOrd="0" presId="urn:microsoft.com/office/officeart/2018/5/layout/CenteredIconLabelDescriptionList"/>
    <dgm:cxn modelId="{7689C839-D03D-48C7-901D-B203565D6445}" type="presOf" srcId="{27839A83-EFC9-4825-8F0C-27D184014893}" destId="{AA25254C-425C-4CCB-AD32-E08328DA9FF6}" srcOrd="0" destOrd="3" presId="urn:microsoft.com/office/officeart/2018/5/layout/CenteredIconLabelDescriptionList"/>
    <dgm:cxn modelId="{885A2340-0968-4332-883F-0A454633AD82}" type="presOf" srcId="{B5D29646-1EA0-4105-A5C8-C9DE6C462777}" destId="{AA25254C-425C-4CCB-AD32-E08328DA9FF6}" srcOrd="0" destOrd="5" presId="urn:microsoft.com/office/officeart/2018/5/layout/CenteredIconLabelDescriptionList"/>
    <dgm:cxn modelId="{1671F152-324B-4588-A90C-E408D94194FE}" type="presOf" srcId="{194662F3-C4C2-4600-8ED4-F1A39F69D9AC}" destId="{AA25254C-425C-4CCB-AD32-E08328DA9FF6}" srcOrd="0" destOrd="0" presId="urn:microsoft.com/office/officeart/2018/5/layout/CenteredIconLabelDescriptionList"/>
    <dgm:cxn modelId="{152A085E-55E4-489C-A048-137B167FFB1C}" srcId="{1C9CAC34-EDD9-4C65-95EF-9F3BEB8D465F}" destId="{8D34A64D-A2B7-42EA-A2AB-575CE8F80CA8}" srcOrd="0" destOrd="0" parTransId="{0FEE689C-6B65-459B-BD5D-F1E8116A6380}" sibTransId="{E718E142-5101-4999-ADA8-A7898FB377F8}"/>
    <dgm:cxn modelId="{5D29606B-2B6D-494F-B560-18AE35487BAD}" srcId="{F251B0CF-C4FB-4231-8F49-F0082D680908}" destId="{5B9AE412-D2F5-4A12-AC26-66E61675202E}" srcOrd="2" destOrd="0" parTransId="{BDAC1654-E8F8-4E20-9F60-353515FAD7D4}" sibTransId="{8521880A-58C9-40BE-9170-A5E9C8347404}"/>
    <dgm:cxn modelId="{96C9616E-A171-48C9-81EA-0D9FEAD6C4F6}" srcId="{F251B0CF-C4FB-4231-8F49-F0082D680908}" destId="{B5D29646-1EA0-4105-A5C8-C9DE6C462777}" srcOrd="5" destOrd="0" parTransId="{BA8741BB-D5F2-47CB-B4D4-ED210C689BFA}" sibTransId="{52DD5F14-3F14-4945-8A7E-93CAB1A344AA}"/>
    <dgm:cxn modelId="{6EF7A380-E7CF-41D4-916E-B89ED7BA1563}" type="presOf" srcId="{693879E0-C0DD-4D79-A48B-A24EB4C08C91}" destId="{AA25254C-425C-4CCB-AD32-E08328DA9FF6}" srcOrd="0" destOrd="7" presId="urn:microsoft.com/office/officeart/2018/5/layout/CenteredIconLabelDescriptionList"/>
    <dgm:cxn modelId="{102E9F86-AD89-495D-BE13-3729FF214E17}" type="presOf" srcId="{0F28639F-33BD-4BBB-94B9-8099D6D2CEA2}" destId="{AA25254C-425C-4CCB-AD32-E08328DA9FF6}" srcOrd="0" destOrd="1" presId="urn:microsoft.com/office/officeart/2018/5/layout/CenteredIconLabelDescriptionList"/>
    <dgm:cxn modelId="{A66BD697-E608-4E27-900F-FFD50F3E10E7}" srcId="{F251B0CF-C4FB-4231-8F49-F0082D680908}" destId="{693879E0-C0DD-4D79-A48B-A24EB4C08C91}" srcOrd="7" destOrd="0" parTransId="{B435E506-29DC-4E17-8A39-C82B84C4C7C6}" sibTransId="{E59D6679-8741-43F8-9A89-E6380AC986CA}"/>
    <dgm:cxn modelId="{70C6FA9F-771D-4EB0-BE69-4BAEB91E44BB}" srcId="{F251B0CF-C4FB-4231-8F49-F0082D680908}" destId="{27839A83-EFC9-4825-8F0C-27D184014893}" srcOrd="3" destOrd="0" parTransId="{57F37CB6-170C-4FAC-B9CB-9AAEF6A92B99}" sibTransId="{CC3543EE-42F1-4106-8B37-F2025BD116EE}"/>
    <dgm:cxn modelId="{93B51BA6-82E4-412E-8C8F-11C2447C0051}" type="presOf" srcId="{8D34A64D-A2B7-42EA-A2AB-575CE8F80CA8}" destId="{252EC517-3704-462A-AED7-DD3CE1946F1E}" srcOrd="0" destOrd="0" presId="urn:microsoft.com/office/officeart/2018/5/layout/CenteredIconLabelDescriptionList"/>
    <dgm:cxn modelId="{50AF6EB2-FBE5-47C9-9D9A-ED9D9EA1D0D5}" srcId="{F251B0CF-C4FB-4231-8F49-F0082D680908}" destId="{1BE97466-64E1-42B4-A01E-A75538B4AB42}" srcOrd="6" destOrd="0" parTransId="{65EA071F-E5B2-4FA7-8AC9-57015C6072D6}" sibTransId="{11F8ED0B-A6BC-4B98-A152-686FC27C31D4}"/>
    <dgm:cxn modelId="{E77627B9-1FF6-4E04-876A-6BA1ED457608}" srcId="{1C9CAC34-EDD9-4C65-95EF-9F3BEB8D465F}" destId="{F251B0CF-C4FB-4231-8F49-F0082D680908}" srcOrd="1" destOrd="0" parTransId="{A9EACCDC-2B90-4CAE-9AEB-23BD3B47A0A2}" sibTransId="{B907079C-272D-4A51-A197-EDDED1808DB2}"/>
    <dgm:cxn modelId="{2AEEBDBA-CEB7-415C-8DF9-05F17D575B36}" srcId="{F251B0CF-C4FB-4231-8F49-F0082D680908}" destId="{194662F3-C4C2-4600-8ED4-F1A39F69D9AC}" srcOrd="0" destOrd="0" parTransId="{86D799DC-B6D8-4ECA-ACE9-7F916D1B25A8}" sibTransId="{2725FB3A-3095-4BB0-BAC9-59A748B2FAA3}"/>
    <dgm:cxn modelId="{69FD4AE1-E7C0-4611-82D1-807B60B6E5FC}" type="presOf" srcId="{5B9AE412-D2F5-4A12-AC26-66E61675202E}" destId="{AA25254C-425C-4CCB-AD32-E08328DA9FF6}" srcOrd="0" destOrd="2" presId="urn:microsoft.com/office/officeart/2018/5/layout/CenteredIconLabelDescriptionList"/>
    <dgm:cxn modelId="{FE867E59-0356-4CCF-9818-4B3BB71456C6}" type="presParOf" srcId="{C112A9D9-487E-4C2A-8AD6-11D85F126103}" destId="{E65A745A-8C95-4337-A806-C1DA8E13C7A6}" srcOrd="0" destOrd="0" presId="urn:microsoft.com/office/officeart/2018/5/layout/CenteredIconLabelDescriptionList"/>
    <dgm:cxn modelId="{F9752425-3FE8-4945-801E-B36C4AB6C02D}" type="presParOf" srcId="{E65A745A-8C95-4337-A806-C1DA8E13C7A6}" destId="{A19BA85D-6C18-46BA-BBC1-7D9930EDFB06}" srcOrd="0" destOrd="0" presId="urn:microsoft.com/office/officeart/2018/5/layout/CenteredIconLabelDescriptionList"/>
    <dgm:cxn modelId="{34EC8AF3-6B36-4C1A-A1EF-E622DB63C0E7}" type="presParOf" srcId="{E65A745A-8C95-4337-A806-C1DA8E13C7A6}" destId="{F006A99C-824F-4142-B131-C83670DF29F1}" srcOrd="1" destOrd="0" presId="urn:microsoft.com/office/officeart/2018/5/layout/CenteredIconLabelDescriptionList"/>
    <dgm:cxn modelId="{761F0E57-3AC8-41D8-B885-5DF2652BF56D}" type="presParOf" srcId="{E65A745A-8C95-4337-A806-C1DA8E13C7A6}" destId="{252EC517-3704-462A-AED7-DD3CE1946F1E}" srcOrd="2" destOrd="0" presId="urn:microsoft.com/office/officeart/2018/5/layout/CenteredIconLabelDescriptionList"/>
    <dgm:cxn modelId="{EF11000D-8FFE-4A04-A975-70282497A166}" type="presParOf" srcId="{E65A745A-8C95-4337-A806-C1DA8E13C7A6}" destId="{6AF65209-B8E9-443E-9660-3A300FE978BB}" srcOrd="3" destOrd="0" presId="urn:microsoft.com/office/officeart/2018/5/layout/CenteredIconLabelDescriptionList"/>
    <dgm:cxn modelId="{6E701F97-2C27-4F0D-A7A9-A63FEC1208B2}" type="presParOf" srcId="{E65A745A-8C95-4337-A806-C1DA8E13C7A6}" destId="{262592C5-D737-4966-8A08-7314F351F9FD}" srcOrd="4" destOrd="0" presId="urn:microsoft.com/office/officeart/2018/5/layout/CenteredIconLabelDescriptionList"/>
    <dgm:cxn modelId="{7BB2B1F7-8D65-4ACD-976B-DF97E3782331}" type="presParOf" srcId="{C112A9D9-487E-4C2A-8AD6-11D85F126103}" destId="{4BDD63AF-571D-44CD-A9CF-E6815979A88C}" srcOrd="1" destOrd="0" presId="urn:microsoft.com/office/officeart/2018/5/layout/CenteredIconLabelDescriptionList"/>
    <dgm:cxn modelId="{EFA931EE-FB59-4254-8B9A-835C7F030F8C}" type="presParOf" srcId="{C112A9D9-487E-4C2A-8AD6-11D85F126103}" destId="{6AB63768-38F2-42CD-A46C-FF83B5B5B2C4}" srcOrd="2" destOrd="0" presId="urn:microsoft.com/office/officeart/2018/5/layout/CenteredIconLabelDescriptionList"/>
    <dgm:cxn modelId="{70C83DD1-4AB1-41CC-A566-180934910197}" type="presParOf" srcId="{6AB63768-38F2-42CD-A46C-FF83B5B5B2C4}" destId="{31C3A4D6-0CEE-4083-8A30-D2F5F197484B}" srcOrd="0" destOrd="0" presId="urn:microsoft.com/office/officeart/2018/5/layout/CenteredIconLabelDescriptionList"/>
    <dgm:cxn modelId="{B2029BCA-A9E4-4993-BC92-8F80A3142BB2}" type="presParOf" srcId="{6AB63768-38F2-42CD-A46C-FF83B5B5B2C4}" destId="{49C64E4B-7BBE-4068-8C3D-2714AC642832}" srcOrd="1" destOrd="0" presId="urn:microsoft.com/office/officeart/2018/5/layout/CenteredIconLabelDescriptionList"/>
    <dgm:cxn modelId="{FE199218-2D8F-4372-8927-48B5C071DD6E}" type="presParOf" srcId="{6AB63768-38F2-42CD-A46C-FF83B5B5B2C4}" destId="{BA04E182-B409-4C61-BC6C-68B242B2EBDE}" srcOrd="2" destOrd="0" presId="urn:microsoft.com/office/officeart/2018/5/layout/CenteredIconLabelDescriptionList"/>
    <dgm:cxn modelId="{C3FB7713-FBFD-4FD9-8C42-6005D9061064}" type="presParOf" srcId="{6AB63768-38F2-42CD-A46C-FF83B5B5B2C4}" destId="{711DEF55-BDBD-4847-8397-AECCAB6C8361}" srcOrd="3" destOrd="0" presId="urn:microsoft.com/office/officeart/2018/5/layout/CenteredIconLabelDescriptionList"/>
    <dgm:cxn modelId="{990C8455-426A-4F97-8650-BC1D0515D68B}" type="presParOf" srcId="{6AB63768-38F2-42CD-A46C-FF83B5B5B2C4}" destId="{AA25254C-425C-4CCB-AD32-E08328DA9FF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22FD68-315C-4D8E-BBD3-2637D7179B14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7C204B4-EB34-40E9-B08B-A4D0DF43CBF7}">
      <dgm:prSet custT="1"/>
      <dgm:spPr/>
      <dgm:t>
        <a:bodyPr/>
        <a:lstStyle/>
        <a:p>
          <a:pPr>
            <a:defRPr b="1"/>
          </a:pPr>
          <a:r>
            <a:rPr lang="en-US" sz="1800" dirty="0"/>
            <a:t>To use machine learning to predict how often an employee will miss work.</a:t>
          </a:r>
        </a:p>
      </dgm:t>
    </dgm:pt>
    <dgm:pt modelId="{707F5216-9FC4-4BCE-A4E5-6F7099AC4991}" type="parTrans" cxnId="{63C7CE8C-8EA2-4BD8-BCED-4C523B86BAFA}">
      <dgm:prSet/>
      <dgm:spPr/>
      <dgm:t>
        <a:bodyPr/>
        <a:lstStyle/>
        <a:p>
          <a:endParaRPr lang="en-US"/>
        </a:p>
      </dgm:t>
    </dgm:pt>
    <dgm:pt modelId="{91AF7280-4E0D-410D-A4C4-4703BF0F36AA}" type="sibTrans" cxnId="{63C7CE8C-8EA2-4BD8-BCED-4C523B86BAFA}">
      <dgm:prSet/>
      <dgm:spPr/>
      <dgm:t>
        <a:bodyPr/>
        <a:lstStyle/>
        <a:p>
          <a:endParaRPr lang="en-US"/>
        </a:p>
      </dgm:t>
    </dgm:pt>
    <dgm:pt modelId="{988A6AA7-08F2-418A-8426-0577499A38F4}">
      <dgm:prSet custT="1"/>
      <dgm:spPr/>
      <dgm:t>
        <a:bodyPr/>
        <a:lstStyle/>
        <a:p>
          <a:pPr>
            <a:defRPr b="1"/>
          </a:pPr>
          <a:r>
            <a:rPr lang="en-US" sz="1800" dirty="0"/>
            <a:t>The algorithm will be trained based on information gathered from the employee at the time of employment as well as other features.</a:t>
          </a:r>
        </a:p>
      </dgm:t>
    </dgm:pt>
    <dgm:pt modelId="{F58A6C51-D0E7-4F99-8539-5B0BABC19C52}" type="parTrans" cxnId="{13845FA4-688F-4FE9-963E-20B1C9432D37}">
      <dgm:prSet/>
      <dgm:spPr/>
      <dgm:t>
        <a:bodyPr/>
        <a:lstStyle/>
        <a:p>
          <a:endParaRPr lang="en-US"/>
        </a:p>
      </dgm:t>
    </dgm:pt>
    <dgm:pt modelId="{F0578B1C-440C-4E9A-B1AD-C161FB931271}" type="sibTrans" cxnId="{13845FA4-688F-4FE9-963E-20B1C9432D37}">
      <dgm:prSet/>
      <dgm:spPr/>
      <dgm:t>
        <a:bodyPr/>
        <a:lstStyle/>
        <a:p>
          <a:endParaRPr lang="en-US"/>
        </a:p>
      </dgm:t>
    </dgm:pt>
    <dgm:pt modelId="{7BEAE121-E104-4732-BEFB-791EE609DE1B}">
      <dgm:prSet/>
      <dgm:spPr/>
      <dgm:t>
        <a:bodyPr/>
        <a:lstStyle/>
        <a:p>
          <a:pPr>
            <a:defRPr b="1"/>
          </a:pPr>
          <a:r>
            <a:rPr lang="en-US"/>
            <a:t>information will include: </a:t>
          </a:r>
        </a:p>
      </dgm:t>
    </dgm:pt>
    <dgm:pt modelId="{547F888C-2FC4-446E-9F71-45F0A5531941}" type="parTrans" cxnId="{5BCAED13-4DAA-4030-82AC-4F97667F363D}">
      <dgm:prSet/>
      <dgm:spPr/>
      <dgm:t>
        <a:bodyPr/>
        <a:lstStyle/>
        <a:p>
          <a:endParaRPr lang="en-US"/>
        </a:p>
      </dgm:t>
    </dgm:pt>
    <dgm:pt modelId="{E0BF8319-7649-4AB3-991A-E87BE04CB373}" type="sibTrans" cxnId="{5BCAED13-4DAA-4030-82AC-4F97667F363D}">
      <dgm:prSet/>
      <dgm:spPr/>
      <dgm:t>
        <a:bodyPr/>
        <a:lstStyle/>
        <a:p>
          <a:endParaRPr lang="en-US"/>
        </a:p>
      </dgm:t>
    </dgm:pt>
    <dgm:pt modelId="{7DF83FF4-4D51-40B5-9896-0A29564C25F6}">
      <dgm:prSet/>
      <dgm:spPr/>
      <dgm:t>
        <a:bodyPr/>
        <a:lstStyle/>
        <a:p>
          <a:r>
            <a:rPr lang="en-US" dirty="0"/>
            <a:t>Reason for absence, </a:t>
          </a:r>
        </a:p>
      </dgm:t>
    </dgm:pt>
    <dgm:pt modelId="{D3BC1BC8-C4BE-4322-9DFC-5CF4E1529729}" type="parTrans" cxnId="{D73B8446-2D8D-4C7F-8C90-2A9B8F8F9ABD}">
      <dgm:prSet/>
      <dgm:spPr/>
      <dgm:t>
        <a:bodyPr/>
        <a:lstStyle/>
        <a:p>
          <a:endParaRPr lang="en-US"/>
        </a:p>
      </dgm:t>
    </dgm:pt>
    <dgm:pt modelId="{5D889086-876F-4641-AF13-061DCAC10584}" type="sibTrans" cxnId="{D73B8446-2D8D-4C7F-8C90-2A9B8F8F9ABD}">
      <dgm:prSet/>
      <dgm:spPr/>
      <dgm:t>
        <a:bodyPr/>
        <a:lstStyle/>
        <a:p>
          <a:endParaRPr lang="en-US"/>
        </a:p>
      </dgm:t>
    </dgm:pt>
    <dgm:pt modelId="{9521DC84-F986-4BED-8FC3-48A016D7BA9F}">
      <dgm:prSet/>
      <dgm:spPr/>
      <dgm:t>
        <a:bodyPr/>
        <a:lstStyle/>
        <a:p>
          <a:r>
            <a:rPr lang="en-US" dirty="0"/>
            <a:t>Social smoker/drinker, </a:t>
          </a:r>
        </a:p>
      </dgm:t>
    </dgm:pt>
    <dgm:pt modelId="{1F164A7B-2ADC-44F2-8C83-21E035CF1B3E}" type="parTrans" cxnId="{52B4EBC0-062D-4C6C-B60B-32883F702D8C}">
      <dgm:prSet/>
      <dgm:spPr/>
      <dgm:t>
        <a:bodyPr/>
        <a:lstStyle/>
        <a:p>
          <a:endParaRPr lang="en-US"/>
        </a:p>
      </dgm:t>
    </dgm:pt>
    <dgm:pt modelId="{C4EEC6E0-BA55-4E1E-BDB6-29A774DB1EE7}" type="sibTrans" cxnId="{52B4EBC0-062D-4C6C-B60B-32883F702D8C}">
      <dgm:prSet/>
      <dgm:spPr/>
      <dgm:t>
        <a:bodyPr/>
        <a:lstStyle/>
        <a:p>
          <a:endParaRPr lang="en-US"/>
        </a:p>
      </dgm:t>
    </dgm:pt>
    <dgm:pt modelId="{633FAC16-A51C-4DD1-94DA-217F1DC4E231}">
      <dgm:prSet/>
      <dgm:spPr/>
      <dgm:t>
        <a:bodyPr/>
        <a:lstStyle/>
        <a:p>
          <a:r>
            <a:rPr lang="en-US"/>
            <a:t>Pet, </a:t>
          </a:r>
        </a:p>
      </dgm:t>
    </dgm:pt>
    <dgm:pt modelId="{363A7445-C9F7-44B5-B931-A2C1616EFF07}" type="parTrans" cxnId="{C18B9DF6-F66E-4993-9FBF-048BB2DBB6AD}">
      <dgm:prSet/>
      <dgm:spPr/>
      <dgm:t>
        <a:bodyPr/>
        <a:lstStyle/>
        <a:p>
          <a:endParaRPr lang="en-US"/>
        </a:p>
      </dgm:t>
    </dgm:pt>
    <dgm:pt modelId="{EBB7DFF8-2825-4576-9368-02A2984B1980}" type="sibTrans" cxnId="{C18B9DF6-F66E-4993-9FBF-048BB2DBB6AD}">
      <dgm:prSet/>
      <dgm:spPr/>
      <dgm:t>
        <a:bodyPr/>
        <a:lstStyle/>
        <a:p>
          <a:endParaRPr lang="en-US"/>
        </a:p>
      </dgm:t>
    </dgm:pt>
    <dgm:pt modelId="{D9CC125F-3E7B-421D-9E1E-E48293ADAA72}">
      <dgm:prSet/>
      <dgm:spPr/>
      <dgm:t>
        <a:bodyPr/>
        <a:lstStyle/>
        <a:p>
          <a:r>
            <a:rPr lang="en-US"/>
            <a:t>Distance from Residence to Work, </a:t>
          </a:r>
        </a:p>
      </dgm:t>
    </dgm:pt>
    <dgm:pt modelId="{900A3999-B5A7-4FBA-A931-3AA42EB0F6AF}" type="parTrans" cxnId="{90AF0C83-64A7-47D6-9B6F-C47CAF2D0A67}">
      <dgm:prSet/>
      <dgm:spPr/>
      <dgm:t>
        <a:bodyPr/>
        <a:lstStyle/>
        <a:p>
          <a:endParaRPr lang="en-US"/>
        </a:p>
      </dgm:t>
    </dgm:pt>
    <dgm:pt modelId="{F022188A-F274-4B8C-BC7A-01C9BB42C2C7}" type="sibTrans" cxnId="{90AF0C83-64A7-47D6-9B6F-C47CAF2D0A67}">
      <dgm:prSet/>
      <dgm:spPr/>
      <dgm:t>
        <a:bodyPr/>
        <a:lstStyle/>
        <a:p>
          <a:endParaRPr lang="en-US"/>
        </a:p>
      </dgm:t>
    </dgm:pt>
    <dgm:pt modelId="{2E0D6E0F-8EA4-47D3-85D8-5AF33F58B040}">
      <dgm:prSet/>
      <dgm:spPr/>
      <dgm:t>
        <a:bodyPr/>
        <a:lstStyle/>
        <a:p>
          <a:r>
            <a:rPr lang="en-US"/>
            <a:t>Age, </a:t>
          </a:r>
        </a:p>
      </dgm:t>
    </dgm:pt>
    <dgm:pt modelId="{30878367-4D73-461D-99AA-C6F61AA9FE0B}" type="parTrans" cxnId="{7C1B0CF4-9F70-4DDD-9313-794165FDCE9B}">
      <dgm:prSet/>
      <dgm:spPr/>
      <dgm:t>
        <a:bodyPr/>
        <a:lstStyle/>
        <a:p>
          <a:endParaRPr lang="en-US"/>
        </a:p>
      </dgm:t>
    </dgm:pt>
    <dgm:pt modelId="{69485D02-E8D0-4B74-B7CF-E7307A660C2B}" type="sibTrans" cxnId="{7C1B0CF4-9F70-4DDD-9313-794165FDCE9B}">
      <dgm:prSet/>
      <dgm:spPr/>
      <dgm:t>
        <a:bodyPr/>
        <a:lstStyle/>
        <a:p>
          <a:endParaRPr lang="en-US"/>
        </a:p>
      </dgm:t>
    </dgm:pt>
    <dgm:pt modelId="{2AC4B1F6-E3B7-4862-972C-07ED0151D8D9}">
      <dgm:prSet/>
      <dgm:spPr/>
      <dgm:t>
        <a:bodyPr/>
        <a:lstStyle/>
        <a:p>
          <a:r>
            <a:rPr lang="en-US"/>
            <a:t>Education, </a:t>
          </a:r>
        </a:p>
      </dgm:t>
    </dgm:pt>
    <dgm:pt modelId="{98BC62E9-840F-42A8-A5E8-85A3C7DC08B3}" type="parTrans" cxnId="{D6C83F39-E5B8-4D36-8034-0D8FB1EF725A}">
      <dgm:prSet/>
      <dgm:spPr/>
      <dgm:t>
        <a:bodyPr/>
        <a:lstStyle/>
        <a:p>
          <a:endParaRPr lang="en-US"/>
        </a:p>
      </dgm:t>
    </dgm:pt>
    <dgm:pt modelId="{3DA690D4-5C03-4CEA-BACB-30504978F2C0}" type="sibTrans" cxnId="{D6C83F39-E5B8-4D36-8034-0D8FB1EF725A}">
      <dgm:prSet/>
      <dgm:spPr/>
      <dgm:t>
        <a:bodyPr/>
        <a:lstStyle/>
        <a:p>
          <a:endParaRPr lang="en-US"/>
        </a:p>
      </dgm:t>
    </dgm:pt>
    <dgm:pt modelId="{D44A3478-4A59-40EC-992A-DBA426D62FD5}">
      <dgm:prSet/>
      <dgm:spPr/>
      <dgm:t>
        <a:bodyPr/>
        <a:lstStyle/>
        <a:p>
          <a:r>
            <a:rPr lang="en-US"/>
            <a:t>Children</a:t>
          </a:r>
          <a:br>
            <a:rPr lang="en-US"/>
          </a:br>
          <a:endParaRPr lang="en-US"/>
        </a:p>
      </dgm:t>
    </dgm:pt>
    <dgm:pt modelId="{76C02090-AB68-4C67-A442-CB3FDBEBF019}" type="parTrans" cxnId="{F7321100-A576-4F27-9BB5-C8E2A7931E32}">
      <dgm:prSet/>
      <dgm:spPr/>
      <dgm:t>
        <a:bodyPr/>
        <a:lstStyle/>
        <a:p>
          <a:endParaRPr lang="en-US"/>
        </a:p>
      </dgm:t>
    </dgm:pt>
    <dgm:pt modelId="{697B0CC1-5243-41F8-8667-415F8F8AE203}" type="sibTrans" cxnId="{F7321100-A576-4F27-9BB5-C8E2A7931E32}">
      <dgm:prSet/>
      <dgm:spPr/>
      <dgm:t>
        <a:bodyPr/>
        <a:lstStyle/>
        <a:p>
          <a:endParaRPr lang="en-US"/>
        </a:p>
      </dgm:t>
    </dgm:pt>
    <dgm:pt modelId="{78788DBC-ADB8-4080-B4DF-AA28B021F3E4}" type="pres">
      <dgm:prSet presAssocID="{0522FD68-315C-4D8E-BBD3-2637D7179B14}" presName="root" presStyleCnt="0">
        <dgm:presLayoutVars>
          <dgm:dir/>
          <dgm:resizeHandles val="exact"/>
        </dgm:presLayoutVars>
      </dgm:prSet>
      <dgm:spPr/>
    </dgm:pt>
    <dgm:pt modelId="{F3A0FBA4-208E-40B5-BF5E-4B35FEC54820}" type="pres">
      <dgm:prSet presAssocID="{47C204B4-EB34-40E9-B08B-A4D0DF43CBF7}" presName="compNode" presStyleCnt="0"/>
      <dgm:spPr/>
    </dgm:pt>
    <dgm:pt modelId="{45741A91-69FB-4041-B4AF-74049108035B}" type="pres">
      <dgm:prSet presAssocID="{47C204B4-EB34-40E9-B08B-A4D0DF43CBF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91406BC-5E09-40B0-9840-276A12AE7CEF}" type="pres">
      <dgm:prSet presAssocID="{47C204B4-EB34-40E9-B08B-A4D0DF43CBF7}" presName="iconSpace" presStyleCnt="0"/>
      <dgm:spPr/>
    </dgm:pt>
    <dgm:pt modelId="{488CBB3C-F136-467B-981E-37B56E1ADF0C}" type="pres">
      <dgm:prSet presAssocID="{47C204B4-EB34-40E9-B08B-A4D0DF43CBF7}" presName="parTx" presStyleLbl="revTx" presStyleIdx="0" presStyleCnt="6">
        <dgm:presLayoutVars>
          <dgm:chMax val="0"/>
          <dgm:chPref val="0"/>
        </dgm:presLayoutVars>
      </dgm:prSet>
      <dgm:spPr/>
    </dgm:pt>
    <dgm:pt modelId="{C826BC97-5B91-493E-82DC-6A1889897BEF}" type="pres">
      <dgm:prSet presAssocID="{47C204B4-EB34-40E9-B08B-A4D0DF43CBF7}" presName="txSpace" presStyleCnt="0"/>
      <dgm:spPr/>
    </dgm:pt>
    <dgm:pt modelId="{3C816542-11F0-468A-911A-B1932FE9E0AF}" type="pres">
      <dgm:prSet presAssocID="{47C204B4-EB34-40E9-B08B-A4D0DF43CBF7}" presName="desTx" presStyleLbl="revTx" presStyleIdx="1" presStyleCnt="6">
        <dgm:presLayoutVars/>
      </dgm:prSet>
      <dgm:spPr/>
    </dgm:pt>
    <dgm:pt modelId="{C6E67AB0-E355-41CE-80E9-7703B8AE0CFF}" type="pres">
      <dgm:prSet presAssocID="{91AF7280-4E0D-410D-A4C4-4703BF0F36AA}" presName="sibTrans" presStyleCnt="0"/>
      <dgm:spPr/>
    </dgm:pt>
    <dgm:pt modelId="{294D4B5F-D5C7-4364-92FB-E20546E3D696}" type="pres">
      <dgm:prSet presAssocID="{988A6AA7-08F2-418A-8426-0577499A38F4}" presName="compNode" presStyleCnt="0"/>
      <dgm:spPr/>
    </dgm:pt>
    <dgm:pt modelId="{7FCBB221-8263-4B16-A2D8-81A280C2C420}" type="pres">
      <dgm:prSet presAssocID="{988A6AA7-08F2-418A-8426-0577499A38F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E4410B2B-E551-4E0F-BB8A-BA3CE81EF6E3}" type="pres">
      <dgm:prSet presAssocID="{988A6AA7-08F2-418A-8426-0577499A38F4}" presName="iconSpace" presStyleCnt="0"/>
      <dgm:spPr/>
    </dgm:pt>
    <dgm:pt modelId="{D23DE31B-6110-48F5-BF84-56AE7003EE37}" type="pres">
      <dgm:prSet presAssocID="{988A6AA7-08F2-418A-8426-0577499A38F4}" presName="parTx" presStyleLbl="revTx" presStyleIdx="2" presStyleCnt="6">
        <dgm:presLayoutVars>
          <dgm:chMax val="0"/>
          <dgm:chPref val="0"/>
        </dgm:presLayoutVars>
      </dgm:prSet>
      <dgm:spPr/>
    </dgm:pt>
    <dgm:pt modelId="{74CC5699-FDE8-4814-B7C0-B32D128DC185}" type="pres">
      <dgm:prSet presAssocID="{988A6AA7-08F2-418A-8426-0577499A38F4}" presName="txSpace" presStyleCnt="0"/>
      <dgm:spPr/>
    </dgm:pt>
    <dgm:pt modelId="{A89F3C31-529A-497B-A67D-764216B9C394}" type="pres">
      <dgm:prSet presAssocID="{988A6AA7-08F2-418A-8426-0577499A38F4}" presName="desTx" presStyleLbl="revTx" presStyleIdx="3" presStyleCnt="6">
        <dgm:presLayoutVars/>
      </dgm:prSet>
      <dgm:spPr/>
    </dgm:pt>
    <dgm:pt modelId="{6D980F4D-3FE7-45BB-BDCA-966A3822E6D6}" type="pres">
      <dgm:prSet presAssocID="{F0578B1C-440C-4E9A-B1AD-C161FB931271}" presName="sibTrans" presStyleCnt="0"/>
      <dgm:spPr/>
    </dgm:pt>
    <dgm:pt modelId="{C2D8C37C-1C4E-4EDE-BBF6-7F533D6D4C10}" type="pres">
      <dgm:prSet presAssocID="{7BEAE121-E104-4732-BEFB-791EE609DE1B}" presName="compNode" presStyleCnt="0"/>
      <dgm:spPr/>
    </dgm:pt>
    <dgm:pt modelId="{3E02FDA1-E0AC-491E-9C65-DD39AED55DD6}" type="pres">
      <dgm:prSet presAssocID="{7BEAE121-E104-4732-BEFB-791EE609DE1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F657633C-B5F2-403A-A4B1-87301BCB2D0F}" type="pres">
      <dgm:prSet presAssocID="{7BEAE121-E104-4732-BEFB-791EE609DE1B}" presName="iconSpace" presStyleCnt="0"/>
      <dgm:spPr/>
    </dgm:pt>
    <dgm:pt modelId="{D7811BBC-F6B8-4C33-81A1-9354959D8C80}" type="pres">
      <dgm:prSet presAssocID="{7BEAE121-E104-4732-BEFB-791EE609DE1B}" presName="parTx" presStyleLbl="revTx" presStyleIdx="4" presStyleCnt="6">
        <dgm:presLayoutVars>
          <dgm:chMax val="0"/>
          <dgm:chPref val="0"/>
        </dgm:presLayoutVars>
      </dgm:prSet>
      <dgm:spPr/>
    </dgm:pt>
    <dgm:pt modelId="{E0AEFD83-58FF-4F96-B1B0-A703625715AB}" type="pres">
      <dgm:prSet presAssocID="{7BEAE121-E104-4732-BEFB-791EE609DE1B}" presName="txSpace" presStyleCnt="0"/>
      <dgm:spPr/>
    </dgm:pt>
    <dgm:pt modelId="{E39526EA-560D-4DDA-BCD6-266912B1DD50}" type="pres">
      <dgm:prSet presAssocID="{7BEAE121-E104-4732-BEFB-791EE609DE1B}" presName="desTx" presStyleLbl="revTx" presStyleIdx="5" presStyleCnt="6" custLinFactNeighborX="340" custLinFactNeighborY="-36909">
        <dgm:presLayoutVars/>
      </dgm:prSet>
      <dgm:spPr/>
    </dgm:pt>
  </dgm:ptLst>
  <dgm:cxnLst>
    <dgm:cxn modelId="{F7321100-A576-4F27-9BB5-C8E2A7931E32}" srcId="{7BEAE121-E104-4732-BEFB-791EE609DE1B}" destId="{D44A3478-4A59-40EC-992A-DBA426D62FD5}" srcOrd="6" destOrd="0" parTransId="{76C02090-AB68-4C67-A442-CB3FDBEBF019}" sibTransId="{697B0CC1-5243-41F8-8667-415F8F8AE203}"/>
    <dgm:cxn modelId="{B0DA7805-2C99-45DB-A085-DC0DB404A6BA}" type="presOf" srcId="{988A6AA7-08F2-418A-8426-0577499A38F4}" destId="{D23DE31B-6110-48F5-BF84-56AE7003EE37}" srcOrd="0" destOrd="0" presId="urn:microsoft.com/office/officeart/2018/2/layout/IconLabelDescriptionList"/>
    <dgm:cxn modelId="{5BCAED13-4DAA-4030-82AC-4F97667F363D}" srcId="{0522FD68-315C-4D8E-BBD3-2637D7179B14}" destId="{7BEAE121-E104-4732-BEFB-791EE609DE1B}" srcOrd="2" destOrd="0" parTransId="{547F888C-2FC4-446E-9F71-45F0A5531941}" sibTransId="{E0BF8319-7649-4AB3-991A-E87BE04CB373}"/>
    <dgm:cxn modelId="{0A532129-DB05-4C13-BB14-64BDC93DDC80}" type="presOf" srcId="{7BEAE121-E104-4732-BEFB-791EE609DE1B}" destId="{D7811BBC-F6B8-4C33-81A1-9354959D8C80}" srcOrd="0" destOrd="0" presId="urn:microsoft.com/office/officeart/2018/2/layout/IconLabelDescriptionList"/>
    <dgm:cxn modelId="{D6C83F39-E5B8-4D36-8034-0D8FB1EF725A}" srcId="{7BEAE121-E104-4732-BEFB-791EE609DE1B}" destId="{2AC4B1F6-E3B7-4862-972C-07ED0151D8D9}" srcOrd="5" destOrd="0" parTransId="{98BC62E9-840F-42A8-A5E8-85A3C7DC08B3}" sibTransId="{3DA690D4-5C03-4CEA-BACB-30504978F2C0}"/>
    <dgm:cxn modelId="{D73B8446-2D8D-4C7F-8C90-2A9B8F8F9ABD}" srcId="{7BEAE121-E104-4732-BEFB-791EE609DE1B}" destId="{7DF83FF4-4D51-40B5-9896-0A29564C25F6}" srcOrd="0" destOrd="0" parTransId="{D3BC1BC8-C4BE-4322-9DFC-5CF4E1529729}" sibTransId="{5D889086-876F-4641-AF13-061DCAC10584}"/>
    <dgm:cxn modelId="{F3263A4D-2FD7-40CD-82A1-1C711BF9B1D2}" type="presOf" srcId="{7DF83FF4-4D51-40B5-9896-0A29564C25F6}" destId="{E39526EA-560D-4DDA-BCD6-266912B1DD50}" srcOrd="0" destOrd="0" presId="urn:microsoft.com/office/officeart/2018/2/layout/IconLabelDescriptionList"/>
    <dgm:cxn modelId="{82C69C51-F976-423F-AE07-E87BC1BEE882}" type="presOf" srcId="{633FAC16-A51C-4DD1-94DA-217F1DC4E231}" destId="{E39526EA-560D-4DDA-BCD6-266912B1DD50}" srcOrd="0" destOrd="2" presId="urn:microsoft.com/office/officeart/2018/2/layout/IconLabelDescriptionList"/>
    <dgm:cxn modelId="{03ECCC5B-C2BA-4CC6-912F-307A63F603AE}" type="presOf" srcId="{D44A3478-4A59-40EC-992A-DBA426D62FD5}" destId="{E39526EA-560D-4DDA-BCD6-266912B1DD50}" srcOrd="0" destOrd="6" presId="urn:microsoft.com/office/officeart/2018/2/layout/IconLabelDescriptionList"/>
    <dgm:cxn modelId="{90AF0C83-64A7-47D6-9B6F-C47CAF2D0A67}" srcId="{7BEAE121-E104-4732-BEFB-791EE609DE1B}" destId="{D9CC125F-3E7B-421D-9E1E-E48293ADAA72}" srcOrd="3" destOrd="0" parTransId="{900A3999-B5A7-4FBA-A931-3AA42EB0F6AF}" sibTransId="{F022188A-F274-4B8C-BC7A-01C9BB42C2C7}"/>
    <dgm:cxn modelId="{D71F408A-DC7E-41C9-A8EA-AE196AB01E3C}" type="presOf" srcId="{2E0D6E0F-8EA4-47D3-85D8-5AF33F58B040}" destId="{E39526EA-560D-4DDA-BCD6-266912B1DD50}" srcOrd="0" destOrd="4" presId="urn:microsoft.com/office/officeart/2018/2/layout/IconLabelDescriptionList"/>
    <dgm:cxn modelId="{63C7CE8C-8EA2-4BD8-BCED-4C523B86BAFA}" srcId="{0522FD68-315C-4D8E-BBD3-2637D7179B14}" destId="{47C204B4-EB34-40E9-B08B-A4D0DF43CBF7}" srcOrd="0" destOrd="0" parTransId="{707F5216-9FC4-4BCE-A4E5-6F7099AC4991}" sibTransId="{91AF7280-4E0D-410D-A4C4-4703BF0F36AA}"/>
    <dgm:cxn modelId="{9436078D-2A5F-4FE6-96DF-B6CB62D78BF4}" type="presOf" srcId="{9521DC84-F986-4BED-8FC3-48A016D7BA9F}" destId="{E39526EA-560D-4DDA-BCD6-266912B1DD50}" srcOrd="0" destOrd="1" presId="urn:microsoft.com/office/officeart/2018/2/layout/IconLabelDescriptionList"/>
    <dgm:cxn modelId="{9AE9F09C-C051-4E66-A10D-1B1F69988A0D}" type="presOf" srcId="{0522FD68-315C-4D8E-BBD3-2637D7179B14}" destId="{78788DBC-ADB8-4080-B4DF-AA28B021F3E4}" srcOrd="0" destOrd="0" presId="urn:microsoft.com/office/officeart/2018/2/layout/IconLabelDescriptionList"/>
    <dgm:cxn modelId="{13845FA4-688F-4FE9-963E-20B1C9432D37}" srcId="{0522FD68-315C-4D8E-BBD3-2637D7179B14}" destId="{988A6AA7-08F2-418A-8426-0577499A38F4}" srcOrd="1" destOrd="0" parTransId="{F58A6C51-D0E7-4F99-8539-5B0BABC19C52}" sibTransId="{F0578B1C-440C-4E9A-B1AD-C161FB931271}"/>
    <dgm:cxn modelId="{A45D17B8-245C-44BB-8E9D-BB57EA557695}" type="presOf" srcId="{D9CC125F-3E7B-421D-9E1E-E48293ADAA72}" destId="{E39526EA-560D-4DDA-BCD6-266912B1DD50}" srcOrd="0" destOrd="3" presId="urn:microsoft.com/office/officeart/2018/2/layout/IconLabelDescriptionList"/>
    <dgm:cxn modelId="{52B4EBC0-062D-4C6C-B60B-32883F702D8C}" srcId="{7BEAE121-E104-4732-BEFB-791EE609DE1B}" destId="{9521DC84-F986-4BED-8FC3-48A016D7BA9F}" srcOrd="1" destOrd="0" parTransId="{1F164A7B-2ADC-44F2-8C83-21E035CF1B3E}" sibTransId="{C4EEC6E0-BA55-4E1E-BDB6-29A774DB1EE7}"/>
    <dgm:cxn modelId="{88D61CC9-10B0-4E47-911D-8031E4A8659B}" type="presOf" srcId="{2AC4B1F6-E3B7-4862-972C-07ED0151D8D9}" destId="{E39526EA-560D-4DDA-BCD6-266912B1DD50}" srcOrd="0" destOrd="5" presId="urn:microsoft.com/office/officeart/2018/2/layout/IconLabelDescriptionList"/>
    <dgm:cxn modelId="{7C1B0CF4-9F70-4DDD-9313-794165FDCE9B}" srcId="{7BEAE121-E104-4732-BEFB-791EE609DE1B}" destId="{2E0D6E0F-8EA4-47D3-85D8-5AF33F58B040}" srcOrd="4" destOrd="0" parTransId="{30878367-4D73-461D-99AA-C6F61AA9FE0B}" sibTransId="{69485D02-E8D0-4B74-B7CF-E7307A660C2B}"/>
    <dgm:cxn modelId="{C18B9DF6-F66E-4993-9FBF-048BB2DBB6AD}" srcId="{7BEAE121-E104-4732-BEFB-791EE609DE1B}" destId="{633FAC16-A51C-4DD1-94DA-217F1DC4E231}" srcOrd="2" destOrd="0" parTransId="{363A7445-C9F7-44B5-B931-A2C1616EFF07}" sibTransId="{EBB7DFF8-2825-4576-9368-02A2984B1980}"/>
    <dgm:cxn modelId="{1A5E05F8-0E26-4095-AE68-2797A4BDF2CD}" type="presOf" srcId="{47C204B4-EB34-40E9-B08B-A4D0DF43CBF7}" destId="{488CBB3C-F136-467B-981E-37B56E1ADF0C}" srcOrd="0" destOrd="0" presId="urn:microsoft.com/office/officeart/2018/2/layout/IconLabelDescriptionList"/>
    <dgm:cxn modelId="{B77E4D60-1B95-494A-BE4C-611F6E36B00D}" type="presParOf" srcId="{78788DBC-ADB8-4080-B4DF-AA28B021F3E4}" destId="{F3A0FBA4-208E-40B5-BF5E-4B35FEC54820}" srcOrd="0" destOrd="0" presId="urn:microsoft.com/office/officeart/2018/2/layout/IconLabelDescriptionList"/>
    <dgm:cxn modelId="{4ACC0185-8719-4CCA-AACD-6DF697407C3D}" type="presParOf" srcId="{F3A0FBA4-208E-40B5-BF5E-4B35FEC54820}" destId="{45741A91-69FB-4041-B4AF-74049108035B}" srcOrd="0" destOrd="0" presId="urn:microsoft.com/office/officeart/2018/2/layout/IconLabelDescriptionList"/>
    <dgm:cxn modelId="{E2012799-C455-4512-B685-47B7E73A01A0}" type="presParOf" srcId="{F3A0FBA4-208E-40B5-BF5E-4B35FEC54820}" destId="{091406BC-5E09-40B0-9840-276A12AE7CEF}" srcOrd="1" destOrd="0" presId="urn:microsoft.com/office/officeart/2018/2/layout/IconLabelDescriptionList"/>
    <dgm:cxn modelId="{7495166B-2970-468D-8BA5-DFC2F963F980}" type="presParOf" srcId="{F3A0FBA4-208E-40B5-BF5E-4B35FEC54820}" destId="{488CBB3C-F136-467B-981E-37B56E1ADF0C}" srcOrd="2" destOrd="0" presId="urn:microsoft.com/office/officeart/2018/2/layout/IconLabelDescriptionList"/>
    <dgm:cxn modelId="{42794354-6DD6-4CF0-BE2E-4EC605F96AA1}" type="presParOf" srcId="{F3A0FBA4-208E-40B5-BF5E-4B35FEC54820}" destId="{C826BC97-5B91-493E-82DC-6A1889897BEF}" srcOrd="3" destOrd="0" presId="urn:microsoft.com/office/officeart/2018/2/layout/IconLabelDescriptionList"/>
    <dgm:cxn modelId="{1746A970-D53E-4B60-BE35-5C5237A68013}" type="presParOf" srcId="{F3A0FBA4-208E-40B5-BF5E-4B35FEC54820}" destId="{3C816542-11F0-468A-911A-B1932FE9E0AF}" srcOrd="4" destOrd="0" presId="urn:microsoft.com/office/officeart/2018/2/layout/IconLabelDescriptionList"/>
    <dgm:cxn modelId="{BBDC1C82-519F-4E00-89B4-5EB24167F9B4}" type="presParOf" srcId="{78788DBC-ADB8-4080-B4DF-AA28B021F3E4}" destId="{C6E67AB0-E355-41CE-80E9-7703B8AE0CFF}" srcOrd="1" destOrd="0" presId="urn:microsoft.com/office/officeart/2018/2/layout/IconLabelDescriptionList"/>
    <dgm:cxn modelId="{0FAD67FC-1CB9-4F20-9292-FDEC25DF9D11}" type="presParOf" srcId="{78788DBC-ADB8-4080-B4DF-AA28B021F3E4}" destId="{294D4B5F-D5C7-4364-92FB-E20546E3D696}" srcOrd="2" destOrd="0" presId="urn:microsoft.com/office/officeart/2018/2/layout/IconLabelDescriptionList"/>
    <dgm:cxn modelId="{85D9EC6A-0C39-403A-92B6-66E66223FC31}" type="presParOf" srcId="{294D4B5F-D5C7-4364-92FB-E20546E3D696}" destId="{7FCBB221-8263-4B16-A2D8-81A280C2C420}" srcOrd="0" destOrd="0" presId="urn:microsoft.com/office/officeart/2018/2/layout/IconLabelDescriptionList"/>
    <dgm:cxn modelId="{14E0CA61-FCBD-4F36-9BD3-FDA589F50843}" type="presParOf" srcId="{294D4B5F-D5C7-4364-92FB-E20546E3D696}" destId="{E4410B2B-E551-4E0F-BB8A-BA3CE81EF6E3}" srcOrd="1" destOrd="0" presId="urn:microsoft.com/office/officeart/2018/2/layout/IconLabelDescriptionList"/>
    <dgm:cxn modelId="{05D1E0E2-59C1-4E5A-B5D8-140922721B00}" type="presParOf" srcId="{294D4B5F-D5C7-4364-92FB-E20546E3D696}" destId="{D23DE31B-6110-48F5-BF84-56AE7003EE37}" srcOrd="2" destOrd="0" presId="urn:microsoft.com/office/officeart/2018/2/layout/IconLabelDescriptionList"/>
    <dgm:cxn modelId="{09F7F842-AC33-4BF3-8F18-A5E33D843B23}" type="presParOf" srcId="{294D4B5F-D5C7-4364-92FB-E20546E3D696}" destId="{74CC5699-FDE8-4814-B7C0-B32D128DC185}" srcOrd="3" destOrd="0" presId="urn:microsoft.com/office/officeart/2018/2/layout/IconLabelDescriptionList"/>
    <dgm:cxn modelId="{4D503FA7-3A1F-4D46-8BA9-AB400637E178}" type="presParOf" srcId="{294D4B5F-D5C7-4364-92FB-E20546E3D696}" destId="{A89F3C31-529A-497B-A67D-764216B9C394}" srcOrd="4" destOrd="0" presId="urn:microsoft.com/office/officeart/2018/2/layout/IconLabelDescriptionList"/>
    <dgm:cxn modelId="{58A3A3C8-51E4-42F8-BB2C-28520DE895AB}" type="presParOf" srcId="{78788DBC-ADB8-4080-B4DF-AA28B021F3E4}" destId="{6D980F4D-3FE7-45BB-BDCA-966A3822E6D6}" srcOrd="3" destOrd="0" presId="urn:microsoft.com/office/officeart/2018/2/layout/IconLabelDescriptionList"/>
    <dgm:cxn modelId="{159366E2-FE58-48E3-8AD3-83585D6569A6}" type="presParOf" srcId="{78788DBC-ADB8-4080-B4DF-AA28B021F3E4}" destId="{C2D8C37C-1C4E-4EDE-BBF6-7F533D6D4C10}" srcOrd="4" destOrd="0" presId="urn:microsoft.com/office/officeart/2018/2/layout/IconLabelDescriptionList"/>
    <dgm:cxn modelId="{7EDE9CE8-D3DA-4F25-B1A1-2D77F962753E}" type="presParOf" srcId="{C2D8C37C-1C4E-4EDE-BBF6-7F533D6D4C10}" destId="{3E02FDA1-E0AC-491E-9C65-DD39AED55DD6}" srcOrd="0" destOrd="0" presId="urn:microsoft.com/office/officeart/2018/2/layout/IconLabelDescriptionList"/>
    <dgm:cxn modelId="{717FF025-5353-42C3-A48A-3088160D71F1}" type="presParOf" srcId="{C2D8C37C-1C4E-4EDE-BBF6-7F533D6D4C10}" destId="{F657633C-B5F2-403A-A4B1-87301BCB2D0F}" srcOrd="1" destOrd="0" presId="urn:microsoft.com/office/officeart/2018/2/layout/IconLabelDescriptionList"/>
    <dgm:cxn modelId="{3FB32AD9-06D1-4CA4-987F-B88C5980383C}" type="presParOf" srcId="{C2D8C37C-1C4E-4EDE-BBF6-7F533D6D4C10}" destId="{D7811BBC-F6B8-4C33-81A1-9354959D8C80}" srcOrd="2" destOrd="0" presId="urn:microsoft.com/office/officeart/2018/2/layout/IconLabelDescriptionList"/>
    <dgm:cxn modelId="{72FA241C-E9B4-4717-958B-A0ED7C7868C2}" type="presParOf" srcId="{C2D8C37C-1C4E-4EDE-BBF6-7F533D6D4C10}" destId="{E0AEFD83-58FF-4F96-B1B0-A703625715AB}" srcOrd="3" destOrd="0" presId="urn:microsoft.com/office/officeart/2018/2/layout/IconLabelDescriptionList"/>
    <dgm:cxn modelId="{DADB929A-6BF6-485A-9999-CDB07210144A}" type="presParOf" srcId="{C2D8C37C-1C4E-4EDE-BBF6-7F533D6D4C10}" destId="{E39526EA-560D-4DDA-BCD6-266912B1DD5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969C42-AB4C-4E2E-B7CF-9D20808CB66E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7F5A8E1-AB35-4D3A-A2CA-FB92E7F1CC39}">
      <dgm:prSet/>
      <dgm:spPr/>
      <dgm:t>
        <a:bodyPr/>
        <a:lstStyle/>
        <a:p>
          <a:pPr>
            <a:defRPr b="1"/>
          </a:pPr>
          <a:r>
            <a:rPr lang="en-US"/>
            <a:t>Obtained data from: University of California Irving </a:t>
          </a:r>
          <a:r>
            <a:rPr lang="en-US">
              <a:hlinkClick xmlns:r="http://schemas.openxmlformats.org/officeDocument/2006/relationships" r:id="rId1"/>
            </a:rPr>
            <a:t>https://archive.ics.uci.edu/ml/datasets/Absenteeism+at+work</a:t>
          </a:r>
          <a:endParaRPr lang="en-US"/>
        </a:p>
      </dgm:t>
    </dgm:pt>
    <dgm:pt modelId="{21A38C63-ADBE-4A48-91A7-A76EF66633F6}" type="parTrans" cxnId="{2A3B9220-26D9-41DB-8BC8-70AD6326C40D}">
      <dgm:prSet/>
      <dgm:spPr/>
      <dgm:t>
        <a:bodyPr/>
        <a:lstStyle/>
        <a:p>
          <a:endParaRPr lang="en-US"/>
        </a:p>
      </dgm:t>
    </dgm:pt>
    <dgm:pt modelId="{6C9AE2BA-899C-44D0-9440-28776B0A9B25}" type="sibTrans" cxnId="{2A3B9220-26D9-41DB-8BC8-70AD6326C40D}">
      <dgm:prSet/>
      <dgm:spPr/>
      <dgm:t>
        <a:bodyPr/>
        <a:lstStyle/>
        <a:p>
          <a:endParaRPr lang="en-US"/>
        </a:p>
      </dgm:t>
    </dgm:pt>
    <dgm:pt modelId="{962E377C-6F89-4139-86FC-EB37C771C2B3}">
      <dgm:prSet/>
      <dgm:spPr/>
      <dgm:t>
        <a:bodyPr/>
        <a:lstStyle/>
        <a:p>
          <a:r>
            <a:rPr lang="en-US"/>
            <a:t>The data set was originally used in academic research at the Universidade Nove de Julho - Postgraduate Program in Informatics and Knowledge Management.</a:t>
          </a:r>
        </a:p>
      </dgm:t>
    </dgm:pt>
    <dgm:pt modelId="{B085C642-74C9-4953-8446-16ED19BFAC81}" type="parTrans" cxnId="{344C24AE-9D64-4262-83C4-ED1A95A5CB42}">
      <dgm:prSet/>
      <dgm:spPr/>
      <dgm:t>
        <a:bodyPr/>
        <a:lstStyle/>
        <a:p>
          <a:endParaRPr lang="en-US"/>
        </a:p>
      </dgm:t>
    </dgm:pt>
    <dgm:pt modelId="{AEDD33C3-D857-44C6-8097-3B1BF3BDFF0C}" type="sibTrans" cxnId="{344C24AE-9D64-4262-83C4-ED1A95A5CB42}">
      <dgm:prSet/>
      <dgm:spPr/>
      <dgm:t>
        <a:bodyPr/>
        <a:lstStyle/>
        <a:p>
          <a:endParaRPr lang="en-US"/>
        </a:p>
      </dgm:t>
    </dgm:pt>
    <dgm:pt modelId="{0ED80079-1D53-443A-9FD7-731CF5670DDF}">
      <dgm:prSet/>
      <dgm:spPr/>
      <dgm:t>
        <a:bodyPr/>
        <a:lstStyle/>
        <a:p>
          <a:pPr>
            <a:defRPr b="1"/>
          </a:pPr>
          <a:r>
            <a:rPr lang="en-US"/>
            <a:t>Analysis:</a:t>
          </a:r>
        </a:p>
      </dgm:t>
    </dgm:pt>
    <dgm:pt modelId="{6040FEAE-BDAB-42E9-9275-5FD8712A86A7}" type="parTrans" cxnId="{F7A85070-40DA-4917-8AC4-BCFCD02D8D8A}">
      <dgm:prSet/>
      <dgm:spPr/>
      <dgm:t>
        <a:bodyPr/>
        <a:lstStyle/>
        <a:p>
          <a:endParaRPr lang="en-US"/>
        </a:p>
      </dgm:t>
    </dgm:pt>
    <dgm:pt modelId="{E82B556C-B487-4EF7-90D7-BF2B71238ED7}" type="sibTrans" cxnId="{F7A85070-40DA-4917-8AC4-BCFCD02D8D8A}">
      <dgm:prSet/>
      <dgm:spPr/>
      <dgm:t>
        <a:bodyPr/>
        <a:lstStyle/>
        <a:p>
          <a:endParaRPr lang="en-US"/>
        </a:p>
      </dgm:t>
    </dgm:pt>
    <dgm:pt modelId="{23E2359E-DDB7-46F2-90AF-B10BE1DBB791}">
      <dgm:prSet/>
      <dgm:spPr/>
      <dgm:t>
        <a:bodyPr/>
        <a:lstStyle/>
        <a:p>
          <a:r>
            <a:rPr lang="en-US" dirty="0"/>
            <a:t>We  created a database using Postgres, queried the data using Tableau and created a visualization dashboard</a:t>
          </a:r>
        </a:p>
      </dgm:t>
    </dgm:pt>
    <dgm:pt modelId="{47272749-1075-4CC2-A6B7-E5936688E99F}" type="parTrans" cxnId="{91F3FEC5-6614-4CEC-B6A4-30D031870315}">
      <dgm:prSet/>
      <dgm:spPr/>
      <dgm:t>
        <a:bodyPr/>
        <a:lstStyle/>
        <a:p>
          <a:endParaRPr lang="en-US"/>
        </a:p>
      </dgm:t>
    </dgm:pt>
    <dgm:pt modelId="{0E7CBF7E-9621-4704-AC95-CCC695A93BA7}" type="sibTrans" cxnId="{91F3FEC5-6614-4CEC-B6A4-30D031870315}">
      <dgm:prSet/>
      <dgm:spPr/>
      <dgm:t>
        <a:bodyPr/>
        <a:lstStyle/>
        <a:p>
          <a:endParaRPr lang="en-US"/>
        </a:p>
      </dgm:t>
    </dgm:pt>
    <dgm:pt modelId="{7735B6E2-3415-48B6-8DA2-EB1216042146}">
      <dgm:prSet/>
      <dgm:spPr/>
      <dgm:t>
        <a:bodyPr/>
        <a:lstStyle/>
        <a:p>
          <a:r>
            <a:rPr lang="en-US"/>
            <a:t>We imported the data into jupyter notebook to apply our machine learning algorithms</a:t>
          </a:r>
        </a:p>
      </dgm:t>
    </dgm:pt>
    <dgm:pt modelId="{1D7C5E85-8B87-4777-AC9E-CDAEB3F37991}" type="parTrans" cxnId="{0231EEB6-70F9-452F-B4D3-9AFE2F8809E4}">
      <dgm:prSet/>
      <dgm:spPr/>
      <dgm:t>
        <a:bodyPr/>
        <a:lstStyle/>
        <a:p>
          <a:endParaRPr lang="en-US"/>
        </a:p>
      </dgm:t>
    </dgm:pt>
    <dgm:pt modelId="{84259533-1130-47F4-B38A-6AA03BF1026E}" type="sibTrans" cxnId="{0231EEB6-70F9-452F-B4D3-9AFE2F8809E4}">
      <dgm:prSet/>
      <dgm:spPr/>
      <dgm:t>
        <a:bodyPr/>
        <a:lstStyle/>
        <a:p>
          <a:endParaRPr lang="en-US"/>
        </a:p>
      </dgm:t>
    </dgm:pt>
    <dgm:pt modelId="{639E576A-EB28-43EC-823A-F8A5492B28BE}">
      <dgm:prSet/>
      <dgm:spPr/>
      <dgm:t>
        <a:bodyPr/>
        <a:lstStyle/>
        <a:p>
          <a:pPr>
            <a:defRPr b="1"/>
          </a:pPr>
          <a:r>
            <a:rPr lang="en-US" dirty="0"/>
            <a:t>Libraries include:</a:t>
          </a:r>
        </a:p>
      </dgm:t>
    </dgm:pt>
    <dgm:pt modelId="{E34A7DEC-970F-444A-8613-9A734FB16F3F}" type="parTrans" cxnId="{2C414493-4D17-4668-A5A2-0D1B1B112BE5}">
      <dgm:prSet/>
      <dgm:spPr/>
      <dgm:t>
        <a:bodyPr/>
        <a:lstStyle/>
        <a:p>
          <a:endParaRPr lang="en-US"/>
        </a:p>
      </dgm:t>
    </dgm:pt>
    <dgm:pt modelId="{A16ABCDD-020B-47EE-B083-5C088DD81352}" type="sibTrans" cxnId="{2C414493-4D17-4668-A5A2-0D1B1B112BE5}">
      <dgm:prSet/>
      <dgm:spPr/>
      <dgm:t>
        <a:bodyPr/>
        <a:lstStyle/>
        <a:p>
          <a:endParaRPr lang="en-US"/>
        </a:p>
      </dgm:t>
    </dgm:pt>
    <dgm:pt modelId="{9C957BBD-07E4-4AA5-8457-8CD7D40DDADE}">
      <dgm:prSet/>
      <dgm:spPr/>
      <dgm:t>
        <a:bodyPr/>
        <a:lstStyle/>
        <a:p>
          <a:pPr>
            <a:defRPr b="1"/>
          </a:pPr>
          <a:r>
            <a:rPr lang="en-US" b="0" dirty="0"/>
            <a:t>pandas, </a:t>
          </a:r>
          <a:r>
            <a:rPr lang="en-US" b="0" dirty="0" err="1"/>
            <a:t>numpy</a:t>
          </a:r>
          <a:r>
            <a:rPr lang="en-US" b="0" dirty="0"/>
            <a:t>, matplotlib, seaborn, </a:t>
          </a:r>
          <a:r>
            <a:rPr lang="en-US" b="0" dirty="0" err="1"/>
            <a:t>sklearn</a:t>
          </a:r>
          <a:r>
            <a:rPr lang="en-US" b="0" dirty="0"/>
            <a:t>, </a:t>
          </a:r>
          <a:r>
            <a:rPr lang="en-US" b="0" dirty="0" err="1"/>
            <a:t>imblearn</a:t>
          </a:r>
          <a:r>
            <a:rPr lang="en-US" b="0" dirty="0"/>
            <a:t>, and. we then use pandas </a:t>
          </a:r>
          <a:r>
            <a:rPr lang="en-US" b="0" dirty="0" err="1"/>
            <a:t>read_csv</a:t>
          </a:r>
          <a:r>
            <a:rPr lang="en-US" b="0" dirty="0"/>
            <a:t>() to read the data</a:t>
          </a:r>
        </a:p>
      </dgm:t>
    </dgm:pt>
    <dgm:pt modelId="{91C9E8A2-D0B8-45C2-9CDA-C0D15E552F22}" type="parTrans" cxnId="{25326A19-8CDA-49F3-B6AF-DE1E215FB6B3}">
      <dgm:prSet/>
      <dgm:spPr/>
      <dgm:t>
        <a:bodyPr/>
        <a:lstStyle/>
        <a:p>
          <a:endParaRPr lang="en-US"/>
        </a:p>
      </dgm:t>
    </dgm:pt>
    <dgm:pt modelId="{65DC545F-FEB7-4B0C-8338-2F99F43AB3E6}" type="sibTrans" cxnId="{25326A19-8CDA-49F3-B6AF-DE1E215FB6B3}">
      <dgm:prSet/>
      <dgm:spPr/>
      <dgm:t>
        <a:bodyPr/>
        <a:lstStyle/>
        <a:p>
          <a:endParaRPr lang="en-US"/>
        </a:p>
      </dgm:t>
    </dgm:pt>
    <dgm:pt modelId="{4D969300-7624-43B0-8488-21C536BFC593}">
      <dgm:prSet/>
      <dgm:spPr/>
      <dgm:t>
        <a:bodyPr/>
        <a:lstStyle/>
        <a:p>
          <a:pPr>
            <a:defRPr b="1"/>
          </a:pPr>
          <a:r>
            <a:rPr lang="en-US" dirty="0"/>
            <a:t>Presentation.</a:t>
          </a:r>
        </a:p>
      </dgm:t>
    </dgm:pt>
    <dgm:pt modelId="{3E0A7874-C2E0-4104-A91E-9C17F6B4D3C7}" type="parTrans" cxnId="{25CD162E-1CB1-4EE2-9F71-8EE7A6513A44}">
      <dgm:prSet/>
      <dgm:spPr/>
      <dgm:t>
        <a:bodyPr/>
        <a:lstStyle/>
        <a:p>
          <a:endParaRPr lang="en-US"/>
        </a:p>
      </dgm:t>
    </dgm:pt>
    <dgm:pt modelId="{AD5A2385-AAFE-43D9-B186-B5C51AB3C2E5}" type="sibTrans" cxnId="{25CD162E-1CB1-4EE2-9F71-8EE7A6513A44}">
      <dgm:prSet/>
      <dgm:spPr/>
      <dgm:t>
        <a:bodyPr/>
        <a:lstStyle/>
        <a:p>
          <a:endParaRPr lang="en-US"/>
        </a:p>
      </dgm:t>
    </dgm:pt>
    <dgm:pt modelId="{6689C4CD-F9D0-4469-AE44-AF9158CCCD48}" type="pres">
      <dgm:prSet presAssocID="{C4969C42-AB4C-4E2E-B7CF-9D20808CB66E}" presName="root" presStyleCnt="0">
        <dgm:presLayoutVars>
          <dgm:dir/>
          <dgm:resizeHandles val="exact"/>
        </dgm:presLayoutVars>
      </dgm:prSet>
      <dgm:spPr/>
    </dgm:pt>
    <dgm:pt modelId="{01BDA8DF-CF40-41A3-A34D-80F756F7D5DE}" type="pres">
      <dgm:prSet presAssocID="{87F5A8E1-AB35-4D3A-A2CA-FB92E7F1CC39}" presName="compNode" presStyleCnt="0"/>
      <dgm:spPr/>
    </dgm:pt>
    <dgm:pt modelId="{CCA43E5B-01D4-457B-BF30-49720B66998B}" type="pres">
      <dgm:prSet presAssocID="{87F5A8E1-AB35-4D3A-A2CA-FB92E7F1CC39}" presName="iconRect" presStyleLbl="node1" presStyleIdx="0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24276819-3D3E-40E2-9CC5-1EAA7F87713A}" type="pres">
      <dgm:prSet presAssocID="{87F5A8E1-AB35-4D3A-A2CA-FB92E7F1CC39}" presName="iconSpace" presStyleCnt="0"/>
      <dgm:spPr/>
    </dgm:pt>
    <dgm:pt modelId="{E637998E-2D02-4086-9FDE-F2C5C506E7A2}" type="pres">
      <dgm:prSet presAssocID="{87F5A8E1-AB35-4D3A-A2CA-FB92E7F1CC39}" presName="parTx" presStyleLbl="revTx" presStyleIdx="0" presStyleCnt="10">
        <dgm:presLayoutVars>
          <dgm:chMax val="0"/>
          <dgm:chPref val="0"/>
        </dgm:presLayoutVars>
      </dgm:prSet>
      <dgm:spPr/>
    </dgm:pt>
    <dgm:pt modelId="{B5A56907-B0C0-42E9-BF29-717F7DF40D89}" type="pres">
      <dgm:prSet presAssocID="{87F5A8E1-AB35-4D3A-A2CA-FB92E7F1CC39}" presName="txSpace" presStyleCnt="0"/>
      <dgm:spPr/>
    </dgm:pt>
    <dgm:pt modelId="{2BE78DA6-5050-4D4F-8D9E-A7D3121B004F}" type="pres">
      <dgm:prSet presAssocID="{87F5A8E1-AB35-4D3A-A2CA-FB92E7F1CC39}" presName="desTx" presStyleLbl="revTx" presStyleIdx="1" presStyleCnt="10">
        <dgm:presLayoutVars/>
      </dgm:prSet>
      <dgm:spPr/>
    </dgm:pt>
    <dgm:pt modelId="{BEAA3562-9C3C-46D1-8212-3FF2A4EB8882}" type="pres">
      <dgm:prSet presAssocID="{6C9AE2BA-899C-44D0-9440-28776B0A9B25}" presName="sibTrans" presStyleCnt="0"/>
      <dgm:spPr/>
    </dgm:pt>
    <dgm:pt modelId="{3ACD8D0E-B2D7-4DED-8229-89456134AC45}" type="pres">
      <dgm:prSet presAssocID="{0ED80079-1D53-443A-9FD7-731CF5670DDF}" presName="compNode" presStyleCnt="0"/>
      <dgm:spPr/>
    </dgm:pt>
    <dgm:pt modelId="{5E713F56-BED9-4F69-A544-D69B63D7A58A}" type="pres">
      <dgm:prSet presAssocID="{0ED80079-1D53-443A-9FD7-731CF5670DDF}" presName="iconRect" presStyleLbl="node1" presStyleIdx="1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ABD0020-DDA5-4C88-964D-EE3DEE0E2E4F}" type="pres">
      <dgm:prSet presAssocID="{0ED80079-1D53-443A-9FD7-731CF5670DDF}" presName="iconSpace" presStyleCnt="0"/>
      <dgm:spPr/>
    </dgm:pt>
    <dgm:pt modelId="{CD58563E-84A7-4ABF-B9E8-71AE9A96364C}" type="pres">
      <dgm:prSet presAssocID="{0ED80079-1D53-443A-9FD7-731CF5670DDF}" presName="parTx" presStyleLbl="revTx" presStyleIdx="2" presStyleCnt="10">
        <dgm:presLayoutVars>
          <dgm:chMax val="0"/>
          <dgm:chPref val="0"/>
        </dgm:presLayoutVars>
      </dgm:prSet>
      <dgm:spPr/>
    </dgm:pt>
    <dgm:pt modelId="{D8032F45-7232-413E-BEC5-1451A72F4435}" type="pres">
      <dgm:prSet presAssocID="{0ED80079-1D53-443A-9FD7-731CF5670DDF}" presName="txSpace" presStyleCnt="0"/>
      <dgm:spPr/>
    </dgm:pt>
    <dgm:pt modelId="{A27C0050-335A-4100-B323-38A36FDAED12}" type="pres">
      <dgm:prSet presAssocID="{0ED80079-1D53-443A-9FD7-731CF5670DDF}" presName="desTx" presStyleLbl="revTx" presStyleIdx="3" presStyleCnt="10" custLinFactNeighborX="3259" custLinFactNeighborY="-55458">
        <dgm:presLayoutVars/>
      </dgm:prSet>
      <dgm:spPr/>
    </dgm:pt>
    <dgm:pt modelId="{0FF766ED-69F2-4B81-8BD8-715CF9057042}" type="pres">
      <dgm:prSet presAssocID="{E82B556C-B487-4EF7-90D7-BF2B71238ED7}" presName="sibTrans" presStyleCnt="0"/>
      <dgm:spPr/>
    </dgm:pt>
    <dgm:pt modelId="{7B61502C-E568-4612-9B4E-BBB83974B8A1}" type="pres">
      <dgm:prSet presAssocID="{639E576A-EB28-43EC-823A-F8A5492B28BE}" presName="compNode" presStyleCnt="0"/>
      <dgm:spPr/>
    </dgm:pt>
    <dgm:pt modelId="{69782339-9B35-4D46-8792-09E90A746F23}" type="pres">
      <dgm:prSet presAssocID="{639E576A-EB28-43EC-823A-F8A5492B28BE}" presName="iconRect" presStyleLbl="node1" presStyleIdx="2" presStyleCnt="5" custLinFactNeighborX="88015" custLinFactNeighborY="465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02169216-BCE6-458D-AEBF-440EE2AB979D}" type="pres">
      <dgm:prSet presAssocID="{639E576A-EB28-43EC-823A-F8A5492B28BE}" presName="iconSpace" presStyleCnt="0"/>
      <dgm:spPr/>
    </dgm:pt>
    <dgm:pt modelId="{408BB666-D76A-419F-A8DC-DCFC60400605}" type="pres">
      <dgm:prSet presAssocID="{639E576A-EB28-43EC-823A-F8A5492B28BE}" presName="parTx" presStyleLbl="revTx" presStyleIdx="4" presStyleCnt="10" custLinFactNeighborX="21337" custLinFactNeighborY="-5104">
        <dgm:presLayoutVars>
          <dgm:chMax val="0"/>
          <dgm:chPref val="0"/>
        </dgm:presLayoutVars>
      </dgm:prSet>
      <dgm:spPr/>
    </dgm:pt>
    <dgm:pt modelId="{FA1A3203-30AB-49FE-98DE-A8FB53637976}" type="pres">
      <dgm:prSet presAssocID="{639E576A-EB28-43EC-823A-F8A5492B28BE}" presName="txSpace" presStyleCnt="0"/>
      <dgm:spPr/>
    </dgm:pt>
    <dgm:pt modelId="{DC86646F-0073-4BE1-95C1-1B0E60DB004F}" type="pres">
      <dgm:prSet presAssocID="{639E576A-EB28-43EC-823A-F8A5492B28BE}" presName="desTx" presStyleLbl="revTx" presStyleIdx="5" presStyleCnt="10">
        <dgm:presLayoutVars/>
      </dgm:prSet>
      <dgm:spPr/>
    </dgm:pt>
    <dgm:pt modelId="{AFD9A69A-D358-4FD3-944C-CE0D61A15035}" type="pres">
      <dgm:prSet presAssocID="{A16ABCDD-020B-47EE-B083-5C088DD81352}" presName="sibTrans" presStyleCnt="0"/>
      <dgm:spPr/>
    </dgm:pt>
    <dgm:pt modelId="{5063B426-CCF9-4BBD-8633-3476A891F0D2}" type="pres">
      <dgm:prSet presAssocID="{9C957BBD-07E4-4AA5-8457-8CD7D40DDADE}" presName="compNode" presStyleCnt="0"/>
      <dgm:spPr/>
    </dgm:pt>
    <dgm:pt modelId="{60AA92B1-7F36-4186-9339-D8C970BF3708}" type="pres">
      <dgm:prSet presAssocID="{9C957BBD-07E4-4AA5-8457-8CD7D40DDADE}" presName="iconRect" presStyleLbl="node1" presStyleIdx="3" presStyleCnt="5" custLinFactX="-70699" custLinFactNeighborX="-100000" custLinFactNeighborY="1629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Org Chart"/>
        </a:ext>
      </dgm:extLst>
    </dgm:pt>
    <dgm:pt modelId="{EEF6D86E-9A41-4322-BF86-002712D807CE}" type="pres">
      <dgm:prSet presAssocID="{9C957BBD-07E4-4AA5-8457-8CD7D40DDADE}" presName="iconSpace" presStyleCnt="0"/>
      <dgm:spPr/>
    </dgm:pt>
    <dgm:pt modelId="{097BB83D-6C58-4F68-B7B5-12C77DE1E4A9}" type="pres">
      <dgm:prSet presAssocID="{9C957BBD-07E4-4AA5-8457-8CD7D40DDADE}" presName="parTx" presStyleLbl="revTx" presStyleIdx="6" presStyleCnt="10" custLinFactNeighborX="-97118" custLinFactNeighborY="48520">
        <dgm:presLayoutVars>
          <dgm:chMax val="0"/>
          <dgm:chPref val="0"/>
        </dgm:presLayoutVars>
      </dgm:prSet>
      <dgm:spPr/>
    </dgm:pt>
    <dgm:pt modelId="{FCAAFAEF-87F1-4522-A981-077FFE731716}" type="pres">
      <dgm:prSet presAssocID="{9C957BBD-07E4-4AA5-8457-8CD7D40DDADE}" presName="txSpace" presStyleCnt="0"/>
      <dgm:spPr/>
    </dgm:pt>
    <dgm:pt modelId="{E17F9BB1-D19C-4BBA-B6F7-8554BE72283B}" type="pres">
      <dgm:prSet presAssocID="{9C957BBD-07E4-4AA5-8457-8CD7D40DDADE}" presName="desTx" presStyleLbl="revTx" presStyleIdx="7" presStyleCnt="10">
        <dgm:presLayoutVars/>
      </dgm:prSet>
      <dgm:spPr/>
    </dgm:pt>
    <dgm:pt modelId="{5F5EFD02-8920-4D4C-8003-EF28352AA2C8}" type="pres">
      <dgm:prSet presAssocID="{65DC545F-FEB7-4B0C-8338-2F99F43AB3E6}" presName="sibTrans" presStyleCnt="0"/>
      <dgm:spPr/>
    </dgm:pt>
    <dgm:pt modelId="{68607C69-B0BB-4AB0-AE6E-AB060CBC1284}" type="pres">
      <dgm:prSet presAssocID="{4D969300-7624-43B0-8488-21C536BFC593}" presName="compNode" presStyleCnt="0"/>
      <dgm:spPr/>
    </dgm:pt>
    <dgm:pt modelId="{CB29695E-BBDA-4E39-A388-69DE3386B074}" type="pres">
      <dgm:prSet presAssocID="{4D969300-7624-43B0-8488-21C536BFC593}" presName="iconRect" presStyleLbl="node1" presStyleIdx="4" presStyleCnt="5" custLinFactX="-93197" custLinFactNeighborX="-100000" custLinFactNeighborY="11638"/>
      <dgm:spPr>
        <a:ln>
          <a:noFill/>
        </a:ln>
      </dgm:spPr>
    </dgm:pt>
    <dgm:pt modelId="{1A651DA8-D241-4629-9CCA-CA03C51F76DF}" type="pres">
      <dgm:prSet presAssocID="{4D969300-7624-43B0-8488-21C536BFC593}" presName="iconSpace" presStyleCnt="0"/>
      <dgm:spPr/>
    </dgm:pt>
    <dgm:pt modelId="{3E200B2B-3147-4583-82D9-67713AFE2483}" type="pres">
      <dgm:prSet presAssocID="{4D969300-7624-43B0-8488-21C536BFC593}" presName="parTx" presStyleLbl="revTx" presStyleIdx="8" presStyleCnt="10" custLinFactNeighborX="-70185" custLinFactNeighborY="-1">
        <dgm:presLayoutVars>
          <dgm:chMax val="0"/>
          <dgm:chPref val="0"/>
        </dgm:presLayoutVars>
      </dgm:prSet>
      <dgm:spPr/>
    </dgm:pt>
    <dgm:pt modelId="{C547D966-2640-41F6-9641-EA03AC2A6F62}" type="pres">
      <dgm:prSet presAssocID="{4D969300-7624-43B0-8488-21C536BFC593}" presName="txSpace" presStyleCnt="0"/>
      <dgm:spPr/>
    </dgm:pt>
    <dgm:pt modelId="{089ED345-2B61-4013-B983-FDAEE91403A5}" type="pres">
      <dgm:prSet presAssocID="{4D969300-7624-43B0-8488-21C536BFC593}" presName="desTx" presStyleLbl="revTx" presStyleIdx="9" presStyleCnt="10">
        <dgm:presLayoutVars/>
      </dgm:prSet>
      <dgm:spPr/>
    </dgm:pt>
  </dgm:ptLst>
  <dgm:cxnLst>
    <dgm:cxn modelId="{25326A19-8CDA-49F3-B6AF-DE1E215FB6B3}" srcId="{C4969C42-AB4C-4E2E-B7CF-9D20808CB66E}" destId="{9C957BBD-07E4-4AA5-8457-8CD7D40DDADE}" srcOrd="3" destOrd="0" parTransId="{91C9E8A2-D0B8-45C2-9CDA-C0D15E552F22}" sibTransId="{65DC545F-FEB7-4B0C-8338-2F99F43AB3E6}"/>
    <dgm:cxn modelId="{2A3B9220-26D9-41DB-8BC8-70AD6326C40D}" srcId="{C4969C42-AB4C-4E2E-B7CF-9D20808CB66E}" destId="{87F5A8E1-AB35-4D3A-A2CA-FB92E7F1CC39}" srcOrd="0" destOrd="0" parTransId="{21A38C63-ADBE-4A48-91A7-A76EF66633F6}" sibTransId="{6C9AE2BA-899C-44D0-9440-28776B0A9B25}"/>
    <dgm:cxn modelId="{57592F27-3D14-46D6-90EC-085388B0CA60}" type="presOf" srcId="{87F5A8E1-AB35-4D3A-A2CA-FB92E7F1CC39}" destId="{E637998E-2D02-4086-9FDE-F2C5C506E7A2}" srcOrd="0" destOrd="0" presId="urn:microsoft.com/office/officeart/2018/2/layout/IconLabelDescriptionList"/>
    <dgm:cxn modelId="{25CD162E-1CB1-4EE2-9F71-8EE7A6513A44}" srcId="{C4969C42-AB4C-4E2E-B7CF-9D20808CB66E}" destId="{4D969300-7624-43B0-8488-21C536BFC593}" srcOrd="4" destOrd="0" parTransId="{3E0A7874-C2E0-4104-A91E-9C17F6B4D3C7}" sibTransId="{AD5A2385-AAFE-43D9-B186-B5C51AB3C2E5}"/>
    <dgm:cxn modelId="{A126264A-FC29-436C-9ACA-7AF154F6297A}" type="presOf" srcId="{23E2359E-DDB7-46F2-90AF-B10BE1DBB791}" destId="{A27C0050-335A-4100-B323-38A36FDAED12}" srcOrd="0" destOrd="0" presId="urn:microsoft.com/office/officeart/2018/2/layout/IconLabelDescriptionList"/>
    <dgm:cxn modelId="{52CAC653-43E0-4F04-BE2F-89395017C761}" type="presOf" srcId="{C4969C42-AB4C-4E2E-B7CF-9D20808CB66E}" destId="{6689C4CD-F9D0-4469-AE44-AF9158CCCD48}" srcOrd="0" destOrd="0" presId="urn:microsoft.com/office/officeart/2018/2/layout/IconLabelDescriptionList"/>
    <dgm:cxn modelId="{F7A85070-40DA-4917-8AC4-BCFCD02D8D8A}" srcId="{C4969C42-AB4C-4E2E-B7CF-9D20808CB66E}" destId="{0ED80079-1D53-443A-9FD7-731CF5670DDF}" srcOrd="1" destOrd="0" parTransId="{6040FEAE-BDAB-42E9-9275-5FD8712A86A7}" sibTransId="{E82B556C-B487-4EF7-90D7-BF2B71238ED7}"/>
    <dgm:cxn modelId="{43226871-A4B8-4F26-A93E-7BC00001950A}" type="presOf" srcId="{7735B6E2-3415-48B6-8DA2-EB1216042146}" destId="{A27C0050-335A-4100-B323-38A36FDAED12}" srcOrd="0" destOrd="1" presId="urn:microsoft.com/office/officeart/2018/2/layout/IconLabelDescriptionList"/>
    <dgm:cxn modelId="{2C414493-4D17-4668-A5A2-0D1B1B112BE5}" srcId="{C4969C42-AB4C-4E2E-B7CF-9D20808CB66E}" destId="{639E576A-EB28-43EC-823A-F8A5492B28BE}" srcOrd="2" destOrd="0" parTransId="{E34A7DEC-970F-444A-8613-9A734FB16F3F}" sibTransId="{A16ABCDD-020B-47EE-B083-5C088DD81352}"/>
    <dgm:cxn modelId="{980584AA-EDB7-4C2F-9863-77AA11DF87AB}" type="presOf" srcId="{4D969300-7624-43B0-8488-21C536BFC593}" destId="{3E200B2B-3147-4583-82D9-67713AFE2483}" srcOrd="0" destOrd="0" presId="urn:microsoft.com/office/officeart/2018/2/layout/IconLabelDescriptionList"/>
    <dgm:cxn modelId="{344C24AE-9D64-4262-83C4-ED1A95A5CB42}" srcId="{87F5A8E1-AB35-4D3A-A2CA-FB92E7F1CC39}" destId="{962E377C-6F89-4139-86FC-EB37C771C2B3}" srcOrd="0" destOrd="0" parTransId="{B085C642-74C9-4953-8446-16ED19BFAC81}" sibTransId="{AEDD33C3-D857-44C6-8097-3B1BF3BDFF0C}"/>
    <dgm:cxn modelId="{0231EEB6-70F9-452F-B4D3-9AFE2F8809E4}" srcId="{0ED80079-1D53-443A-9FD7-731CF5670DDF}" destId="{7735B6E2-3415-48B6-8DA2-EB1216042146}" srcOrd="1" destOrd="0" parTransId="{1D7C5E85-8B87-4777-AC9E-CDAEB3F37991}" sibTransId="{84259533-1130-47F4-B38A-6AA03BF1026E}"/>
    <dgm:cxn modelId="{91F3FEC5-6614-4CEC-B6A4-30D031870315}" srcId="{0ED80079-1D53-443A-9FD7-731CF5670DDF}" destId="{23E2359E-DDB7-46F2-90AF-B10BE1DBB791}" srcOrd="0" destOrd="0" parTransId="{47272749-1075-4CC2-A6B7-E5936688E99F}" sibTransId="{0E7CBF7E-9621-4704-AC95-CCC695A93BA7}"/>
    <dgm:cxn modelId="{EF6207C7-0546-4366-8685-10E0D1A494FF}" type="presOf" srcId="{639E576A-EB28-43EC-823A-F8A5492B28BE}" destId="{408BB666-D76A-419F-A8DC-DCFC60400605}" srcOrd="0" destOrd="0" presId="urn:microsoft.com/office/officeart/2018/2/layout/IconLabelDescriptionList"/>
    <dgm:cxn modelId="{1D3604DC-B5F9-4290-A8DC-BB2737FEB86A}" type="presOf" srcId="{0ED80079-1D53-443A-9FD7-731CF5670DDF}" destId="{CD58563E-84A7-4ABF-B9E8-71AE9A96364C}" srcOrd="0" destOrd="0" presId="urn:microsoft.com/office/officeart/2018/2/layout/IconLabelDescriptionList"/>
    <dgm:cxn modelId="{9768D3FB-820E-4FCC-A910-80EABC732B5D}" type="presOf" srcId="{962E377C-6F89-4139-86FC-EB37C771C2B3}" destId="{2BE78DA6-5050-4D4F-8D9E-A7D3121B004F}" srcOrd="0" destOrd="0" presId="urn:microsoft.com/office/officeart/2018/2/layout/IconLabelDescriptionList"/>
    <dgm:cxn modelId="{8248A3FC-5375-4DD1-9489-7CF4F0D01115}" type="presOf" srcId="{9C957BBD-07E4-4AA5-8457-8CD7D40DDADE}" destId="{097BB83D-6C58-4F68-B7B5-12C77DE1E4A9}" srcOrd="0" destOrd="0" presId="urn:microsoft.com/office/officeart/2018/2/layout/IconLabelDescriptionList"/>
    <dgm:cxn modelId="{CF68E33F-F1CD-40B3-8CB9-B953BC95F00D}" type="presParOf" srcId="{6689C4CD-F9D0-4469-AE44-AF9158CCCD48}" destId="{01BDA8DF-CF40-41A3-A34D-80F756F7D5DE}" srcOrd="0" destOrd="0" presId="urn:microsoft.com/office/officeart/2018/2/layout/IconLabelDescriptionList"/>
    <dgm:cxn modelId="{91432D9F-C617-441D-A12C-190DB890C6C9}" type="presParOf" srcId="{01BDA8DF-CF40-41A3-A34D-80F756F7D5DE}" destId="{CCA43E5B-01D4-457B-BF30-49720B66998B}" srcOrd="0" destOrd="0" presId="urn:microsoft.com/office/officeart/2018/2/layout/IconLabelDescriptionList"/>
    <dgm:cxn modelId="{B8F31DC6-817D-455B-B005-B849F63AD28E}" type="presParOf" srcId="{01BDA8DF-CF40-41A3-A34D-80F756F7D5DE}" destId="{24276819-3D3E-40E2-9CC5-1EAA7F87713A}" srcOrd="1" destOrd="0" presId="urn:microsoft.com/office/officeart/2018/2/layout/IconLabelDescriptionList"/>
    <dgm:cxn modelId="{B6984B8A-E033-418F-9BAE-02D3DF495D45}" type="presParOf" srcId="{01BDA8DF-CF40-41A3-A34D-80F756F7D5DE}" destId="{E637998E-2D02-4086-9FDE-F2C5C506E7A2}" srcOrd="2" destOrd="0" presId="urn:microsoft.com/office/officeart/2018/2/layout/IconLabelDescriptionList"/>
    <dgm:cxn modelId="{F9696BBC-BA81-428B-9F65-F13E16F4CB40}" type="presParOf" srcId="{01BDA8DF-CF40-41A3-A34D-80F756F7D5DE}" destId="{B5A56907-B0C0-42E9-BF29-717F7DF40D89}" srcOrd="3" destOrd="0" presId="urn:microsoft.com/office/officeart/2018/2/layout/IconLabelDescriptionList"/>
    <dgm:cxn modelId="{6DF82696-F415-4D60-B1F1-F860E87D853A}" type="presParOf" srcId="{01BDA8DF-CF40-41A3-A34D-80F756F7D5DE}" destId="{2BE78DA6-5050-4D4F-8D9E-A7D3121B004F}" srcOrd="4" destOrd="0" presId="urn:microsoft.com/office/officeart/2018/2/layout/IconLabelDescriptionList"/>
    <dgm:cxn modelId="{20B68FAB-B930-46BF-ACCA-353BB1B90B1B}" type="presParOf" srcId="{6689C4CD-F9D0-4469-AE44-AF9158CCCD48}" destId="{BEAA3562-9C3C-46D1-8212-3FF2A4EB8882}" srcOrd="1" destOrd="0" presId="urn:microsoft.com/office/officeart/2018/2/layout/IconLabelDescriptionList"/>
    <dgm:cxn modelId="{154917DA-4972-44E9-9FD4-4856EA7BF4D8}" type="presParOf" srcId="{6689C4CD-F9D0-4469-AE44-AF9158CCCD48}" destId="{3ACD8D0E-B2D7-4DED-8229-89456134AC45}" srcOrd="2" destOrd="0" presId="urn:microsoft.com/office/officeart/2018/2/layout/IconLabelDescriptionList"/>
    <dgm:cxn modelId="{0DE06695-BD37-4A11-AA49-35F2AC449930}" type="presParOf" srcId="{3ACD8D0E-B2D7-4DED-8229-89456134AC45}" destId="{5E713F56-BED9-4F69-A544-D69B63D7A58A}" srcOrd="0" destOrd="0" presId="urn:microsoft.com/office/officeart/2018/2/layout/IconLabelDescriptionList"/>
    <dgm:cxn modelId="{F67DE7C9-5B18-4194-BD72-09F5EF311A86}" type="presParOf" srcId="{3ACD8D0E-B2D7-4DED-8229-89456134AC45}" destId="{CABD0020-DDA5-4C88-964D-EE3DEE0E2E4F}" srcOrd="1" destOrd="0" presId="urn:microsoft.com/office/officeart/2018/2/layout/IconLabelDescriptionList"/>
    <dgm:cxn modelId="{AF1E28E7-A16C-4482-AB42-809FA281B083}" type="presParOf" srcId="{3ACD8D0E-B2D7-4DED-8229-89456134AC45}" destId="{CD58563E-84A7-4ABF-B9E8-71AE9A96364C}" srcOrd="2" destOrd="0" presId="urn:microsoft.com/office/officeart/2018/2/layout/IconLabelDescriptionList"/>
    <dgm:cxn modelId="{4A69B9BE-5641-4FB5-9113-B3A3BC03F1B0}" type="presParOf" srcId="{3ACD8D0E-B2D7-4DED-8229-89456134AC45}" destId="{D8032F45-7232-413E-BEC5-1451A72F4435}" srcOrd="3" destOrd="0" presId="urn:microsoft.com/office/officeart/2018/2/layout/IconLabelDescriptionList"/>
    <dgm:cxn modelId="{A1261084-D97B-4DB3-817D-379969D521B6}" type="presParOf" srcId="{3ACD8D0E-B2D7-4DED-8229-89456134AC45}" destId="{A27C0050-335A-4100-B323-38A36FDAED12}" srcOrd="4" destOrd="0" presId="urn:microsoft.com/office/officeart/2018/2/layout/IconLabelDescriptionList"/>
    <dgm:cxn modelId="{13CDCB11-8C83-409C-B091-D0EE5AE65C6B}" type="presParOf" srcId="{6689C4CD-F9D0-4469-AE44-AF9158CCCD48}" destId="{0FF766ED-69F2-4B81-8BD8-715CF9057042}" srcOrd="3" destOrd="0" presId="urn:microsoft.com/office/officeart/2018/2/layout/IconLabelDescriptionList"/>
    <dgm:cxn modelId="{43F59FB0-7C22-4D7E-BA15-4C38F842959E}" type="presParOf" srcId="{6689C4CD-F9D0-4469-AE44-AF9158CCCD48}" destId="{7B61502C-E568-4612-9B4E-BBB83974B8A1}" srcOrd="4" destOrd="0" presId="urn:microsoft.com/office/officeart/2018/2/layout/IconLabelDescriptionList"/>
    <dgm:cxn modelId="{F955CBB8-DFE2-4E87-A7F5-DB426E81EE1A}" type="presParOf" srcId="{7B61502C-E568-4612-9B4E-BBB83974B8A1}" destId="{69782339-9B35-4D46-8792-09E90A746F23}" srcOrd="0" destOrd="0" presId="urn:microsoft.com/office/officeart/2018/2/layout/IconLabelDescriptionList"/>
    <dgm:cxn modelId="{5D0F67B9-1D81-4792-A171-4267E1D7210E}" type="presParOf" srcId="{7B61502C-E568-4612-9B4E-BBB83974B8A1}" destId="{02169216-BCE6-458D-AEBF-440EE2AB979D}" srcOrd="1" destOrd="0" presId="urn:microsoft.com/office/officeart/2018/2/layout/IconLabelDescriptionList"/>
    <dgm:cxn modelId="{4CE9CE84-777C-4732-9AD5-D481B0DB0C7D}" type="presParOf" srcId="{7B61502C-E568-4612-9B4E-BBB83974B8A1}" destId="{408BB666-D76A-419F-A8DC-DCFC60400605}" srcOrd="2" destOrd="0" presId="urn:microsoft.com/office/officeart/2018/2/layout/IconLabelDescriptionList"/>
    <dgm:cxn modelId="{D231CA42-734E-4B7D-8AFE-87DB4F17B8DB}" type="presParOf" srcId="{7B61502C-E568-4612-9B4E-BBB83974B8A1}" destId="{FA1A3203-30AB-49FE-98DE-A8FB53637976}" srcOrd="3" destOrd="0" presId="urn:microsoft.com/office/officeart/2018/2/layout/IconLabelDescriptionList"/>
    <dgm:cxn modelId="{B88B8BF4-94DC-4A91-AD7B-EDE164003E55}" type="presParOf" srcId="{7B61502C-E568-4612-9B4E-BBB83974B8A1}" destId="{DC86646F-0073-4BE1-95C1-1B0E60DB004F}" srcOrd="4" destOrd="0" presId="urn:microsoft.com/office/officeart/2018/2/layout/IconLabelDescriptionList"/>
    <dgm:cxn modelId="{D03B070E-3863-4170-BEF5-F85BA5F8BC26}" type="presParOf" srcId="{6689C4CD-F9D0-4469-AE44-AF9158CCCD48}" destId="{AFD9A69A-D358-4FD3-944C-CE0D61A15035}" srcOrd="5" destOrd="0" presId="urn:microsoft.com/office/officeart/2018/2/layout/IconLabelDescriptionList"/>
    <dgm:cxn modelId="{D909AE94-3863-4FDD-B85A-1042E01831E8}" type="presParOf" srcId="{6689C4CD-F9D0-4469-AE44-AF9158CCCD48}" destId="{5063B426-CCF9-4BBD-8633-3476A891F0D2}" srcOrd="6" destOrd="0" presId="urn:microsoft.com/office/officeart/2018/2/layout/IconLabelDescriptionList"/>
    <dgm:cxn modelId="{50CD9BEA-04D5-4FAE-A3D9-AC4F4466DEAA}" type="presParOf" srcId="{5063B426-CCF9-4BBD-8633-3476A891F0D2}" destId="{60AA92B1-7F36-4186-9339-D8C970BF3708}" srcOrd="0" destOrd="0" presId="urn:microsoft.com/office/officeart/2018/2/layout/IconLabelDescriptionList"/>
    <dgm:cxn modelId="{C5F6A64F-BDF2-4C5D-9AD2-B7462907D04C}" type="presParOf" srcId="{5063B426-CCF9-4BBD-8633-3476A891F0D2}" destId="{EEF6D86E-9A41-4322-BF86-002712D807CE}" srcOrd="1" destOrd="0" presId="urn:microsoft.com/office/officeart/2018/2/layout/IconLabelDescriptionList"/>
    <dgm:cxn modelId="{9498EBFB-88BB-49D3-ACC2-868A99593B28}" type="presParOf" srcId="{5063B426-CCF9-4BBD-8633-3476A891F0D2}" destId="{097BB83D-6C58-4F68-B7B5-12C77DE1E4A9}" srcOrd="2" destOrd="0" presId="urn:microsoft.com/office/officeart/2018/2/layout/IconLabelDescriptionList"/>
    <dgm:cxn modelId="{56390095-2EDC-4E25-BD47-181D86952103}" type="presParOf" srcId="{5063B426-CCF9-4BBD-8633-3476A891F0D2}" destId="{FCAAFAEF-87F1-4522-A981-077FFE731716}" srcOrd="3" destOrd="0" presId="urn:microsoft.com/office/officeart/2018/2/layout/IconLabelDescriptionList"/>
    <dgm:cxn modelId="{1473687F-4E61-4C23-B7D6-999F78416007}" type="presParOf" srcId="{5063B426-CCF9-4BBD-8633-3476A891F0D2}" destId="{E17F9BB1-D19C-4BBA-B6F7-8554BE72283B}" srcOrd="4" destOrd="0" presId="urn:microsoft.com/office/officeart/2018/2/layout/IconLabelDescriptionList"/>
    <dgm:cxn modelId="{FDD2C3F9-65EA-4837-9CEE-749EDAC0FF16}" type="presParOf" srcId="{6689C4CD-F9D0-4469-AE44-AF9158CCCD48}" destId="{5F5EFD02-8920-4D4C-8003-EF28352AA2C8}" srcOrd="7" destOrd="0" presId="urn:microsoft.com/office/officeart/2018/2/layout/IconLabelDescriptionList"/>
    <dgm:cxn modelId="{CAC65699-6B54-44DC-B02E-F7EA4096C2C1}" type="presParOf" srcId="{6689C4CD-F9D0-4469-AE44-AF9158CCCD48}" destId="{68607C69-B0BB-4AB0-AE6E-AB060CBC1284}" srcOrd="8" destOrd="0" presId="urn:microsoft.com/office/officeart/2018/2/layout/IconLabelDescriptionList"/>
    <dgm:cxn modelId="{360DF14F-E2A9-4159-AFFE-7DFA7293DDF2}" type="presParOf" srcId="{68607C69-B0BB-4AB0-AE6E-AB060CBC1284}" destId="{CB29695E-BBDA-4E39-A388-69DE3386B074}" srcOrd="0" destOrd="0" presId="urn:microsoft.com/office/officeart/2018/2/layout/IconLabelDescriptionList"/>
    <dgm:cxn modelId="{CE4859EA-C564-4D8B-BCAD-958292FED584}" type="presParOf" srcId="{68607C69-B0BB-4AB0-AE6E-AB060CBC1284}" destId="{1A651DA8-D241-4629-9CCA-CA03C51F76DF}" srcOrd="1" destOrd="0" presId="urn:microsoft.com/office/officeart/2018/2/layout/IconLabelDescriptionList"/>
    <dgm:cxn modelId="{F8EC2897-93C2-4DB7-91B7-733ADE1E180B}" type="presParOf" srcId="{68607C69-B0BB-4AB0-AE6E-AB060CBC1284}" destId="{3E200B2B-3147-4583-82D9-67713AFE2483}" srcOrd="2" destOrd="0" presId="urn:microsoft.com/office/officeart/2018/2/layout/IconLabelDescriptionList"/>
    <dgm:cxn modelId="{C81BAE16-22F7-46EF-BABF-5AA4603948AF}" type="presParOf" srcId="{68607C69-B0BB-4AB0-AE6E-AB060CBC1284}" destId="{C547D966-2640-41F6-9641-EA03AC2A6F62}" srcOrd="3" destOrd="0" presId="urn:microsoft.com/office/officeart/2018/2/layout/IconLabelDescriptionList"/>
    <dgm:cxn modelId="{1214E790-AA54-440B-81EC-9013A44C28B3}" type="presParOf" srcId="{68607C69-B0BB-4AB0-AE6E-AB060CBC1284}" destId="{089ED345-2B61-4013-B983-FDAEE91403A5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A79472-07FF-482B-A100-640C60CAB09A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F1E4DBC-DACA-4EA6-A368-11D9D347325A}">
      <dgm:prSet/>
      <dgm:spPr/>
      <dgm:t>
        <a:bodyPr/>
        <a:lstStyle/>
        <a:p>
          <a:r>
            <a:rPr lang="en-US"/>
            <a:t>We split our data into train data and test data in the ratio 70:30 taking our target to be the absenteeism category and choosing features that could be gotten from an employee during recruitment.</a:t>
          </a:r>
        </a:p>
      </dgm:t>
    </dgm:pt>
    <dgm:pt modelId="{E79637D6-9CC0-4283-8C55-9C9BAF8DF098}" type="parTrans" cxnId="{7D0F2F67-CB77-4089-850D-C32C26ACB5DE}">
      <dgm:prSet/>
      <dgm:spPr/>
      <dgm:t>
        <a:bodyPr/>
        <a:lstStyle/>
        <a:p>
          <a:endParaRPr lang="en-US"/>
        </a:p>
      </dgm:t>
    </dgm:pt>
    <dgm:pt modelId="{A2CCB908-1C2E-49EB-A8E8-959FD15BA7BC}" type="sibTrans" cxnId="{7D0F2F67-CB77-4089-850D-C32C26ACB5DE}">
      <dgm:prSet/>
      <dgm:spPr/>
      <dgm:t>
        <a:bodyPr/>
        <a:lstStyle/>
        <a:p>
          <a:endParaRPr lang="en-US"/>
        </a:p>
      </dgm:t>
    </dgm:pt>
    <dgm:pt modelId="{9FDED166-ABDA-4B30-BA71-63F66C914CAB}">
      <dgm:prSet/>
      <dgm:spPr/>
      <dgm:t>
        <a:bodyPr/>
        <a:lstStyle/>
        <a:p>
          <a:r>
            <a:rPr lang="en-US"/>
            <a:t>We'll train our data with the following machine learning algorithm:</a:t>
          </a:r>
        </a:p>
      </dgm:t>
    </dgm:pt>
    <dgm:pt modelId="{E8BED44D-415C-4EA6-846C-A3D1D569453F}" type="parTrans" cxnId="{B1A809D2-CD2A-4FEF-8215-F54A55B439B6}">
      <dgm:prSet/>
      <dgm:spPr/>
      <dgm:t>
        <a:bodyPr/>
        <a:lstStyle/>
        <a:p>
          <a:endParaRPr lang="en-US"/>
        </a:p>
      </dgm:t>
    </dgm:pt>
    <dgm:pt modelId="{6C6DA41D-00A5-433B-A930-416133CC646E}" type="sibTrans" cxnId="{B1A809D2-CD2A-4FEF-8215-F54A55B439B6}">
      <dgm:prSet/>
      <dgm:spPr/>
      <dgm:t>
        <a:bodyPr/>
        <a:lstStyle/>
        <a:p>
          <a:endParaRPr lang="en-US"/>
        </a:p>
      </dgm:t>
    </dgm:pt>
    <dgm:pt modelId="{6ECAE1E8-CD7A-4A2D-83CF-0988BC8AFB6A}">
      <dgm:prSet/>
      <dgm:spPr/>
      <dgm:t>
        <a:bodyPr/>
        <a:lstStyle/>
        <a:p>
          <a:r>
            <a:rPr lang="en-US"/>
            <a:t>Naïve bayes</a:t>
          </a:r>
        </a:p>
      </dgm:t>
    </dgm:pt>
    <dgm:pt modelId="{7F74C82B-768B-41A6-B107-18D29E4713FF}" type="parTrans" cxnId="{00E25E10-8CDB-4853-AE75-AB29B12F6387}">
      <dgm:prSet/>
      <dgm:spPr/>
      <dgm:t>
        <a:bodyPr/>
        <a:lstStyle/>
        <a:p>
          <a:endParaRPr lang="en-US"/>
        </a:p>
      </dgm:t>
    </dgm:pt>
    <dgm:pt modelId="{8CC78764-D0FA-49E2-8E3A-7C9A87ACD315}" type="sibTrans" cxnId="{00E25E10-8CDB-4853-AE75-AB29B12F6387}">
      <dgm:prSet/>
      <dgm:spPr/>
      <dgm:t>
        <a:bodyPr/>
        <a:lstStyle/>
        <a:p>
          <a:endParaRPr lang="en-US"/>
        </a:p>
      </dgm:t>
    </dgm:pt>
    <dgm:pt modelId="{3FA7C903-77EB-409A-8FA6-BE0DB0420AE5}">
      <dgm:prSet/>
      <dgm:spPr/>
      <dgm:t>
        <a:bodyPr/>
        <a:lstStyle/>
        <a:p>
          <a:r>
            <a:rPr lang="en-US"/>
            <a:t>Random forest</a:t>
          </a:r>
        </a:p>
      </dgm:t>
    </dgm:pt>
    <dgm:pt modelId="{2F4EE3A4-2803-4489-BD66-6B8E2B5E300C}" type="parTrans" cxnId="{4A9ADC7A-EDF6-40B2-82E4-323D1B00B723}">
      <dgm:prSet/>
      <dgm:spPr/>
      <dgm:t>
        <a:bodyPr/>
        <a:lstStyle/>
        <a:p>
          <a:endParaRPr lang="en-US"/>
        </a:p>
      </dgm:t>
    </dgm:pt>
    <dgm:pt modelId="{832705DD-56E9-46FC-A0ED-9C8545D0BAC2}" type="sibTrans" cxnId="{4A9ADC7A-EDF6-40B2-82E4-323D1B00B723}">
      <dgm:prSet/>
      <dgm:spPr/>
      <dgm:t>
        <a:bodyPr/>
        <a:lstStyle/>
        <a:p>
          <a:endParaRPr lang="en-US"/>
        </a:p>
      </dgm:t>
    </dgm:pt>
    <dgm:pt modelId="{CC336BD0-622E-4C63-8B1C-137502E94052}">
      <dgm:prSet/>
      <dgm:spPr/>
      <dgm:t>
        <a:bodyPr/>
        <a:lstStyle/>
        <a:p>
          <a:r>
            <a:rPr lang="en-US"/>
            <a:t>Logistic regression</a:t>
          </a:r>
        </a:p>
      </dgm:t>
    </dgm:pt>
    <dgm:pt modelId="{3048CD55-7B25-4D37-9A3D-069DDADAE366}" type="parTrans" cxnId="{D56CDD75-258F-43BD-890E-121109F682BD}">
      <dgm:prSet/>
      <dgm:spPr/>
      <dgm:t>
        <a:bodyPr/>
        <a:lstStyle/>
        <a:p>
          <a:endParaRPr lang="en-US"/>
        </a:p>
      </dgm:t>
    </dgm:pt>
    <dgm:pt modelId="{C454492B-EA48-45AD-BDDD-B6B4A08D7C07}" type="sibTrans" cxnId="{D56CDD75-258F-43BD-890E-121109F682BD}">
      <dgm:prSet/>
      <dgm:spPr/>
      <dgm:t>
        <a:bodyPr/>
        <a:lstStyle/>
        <a:p>
          <a:endParaRPr lang="en-US"/>
        </a:p>
      </dgm:t>
    </dgm:pt>
    <dgm:pt modelId="{3277430F-4F79-48EF-BE51-0A7A110E3B31}">
      <dgm:prSet/>
      <dgm:spPr/>
      <dgm:t>
        <a:bodyPr/>
        <a:lstStyle/>
        <a:p>
          <a:r>
            <a:rPr lang="en-US"/>
            <a:t>Support vector machine.</a:t>
          </a:r>
        </a:p>
      </dgm:t>
    </dgm:pt>
    <dgm:pt modelId="{B9D4D1CE-DF75-4A3A-A721-F34BB3846D78}" type="parTrans" cxnId="{43F39F5B-06E9-4577-8825-BE23E15009E4}">
      <dgm:prSet/>
      <dgm:spPr/>
      <dgm:t>
        <a:bodyPr/>
        <a:lstStyle/>
        <a:p>
          <a:endParaRPr lang="en-US"/>
        </a:p>
      </dgm:t>
    </dgm:pt>
    <dgm:pt modelId="{D3F823BC-4759-425E-A67E-51F443ED2F1C}" type="sibTrans" cxnId="{43F39F5B-06E9-4577-8825-BE23E15009E4}">
      <dgm:prSet/>
      <dgm:spPr/>
      <dgm:t>
        <a:bodyPr/>
        <a:lstStyle/>
        <a:p>
          <a:endParaRPr lang="en-US"/>
        </a:p>
      </dgm:t>
    </dgm:pt>
    <dgm:pt modelId="{9C6FD92C-9A03-8742-8EB9-7E1A332B66C4}" type="pres">
      <dgm:prSet presAssocID="{AAA79472-07FF-482B-A100-640C60CAB09A}" presName="Name0" presStyleCnt="0">
        <dgm:presLayoutVars>
          <dgm:dir/>
          <dgm:animLvl val="lvl"/>
          <dgm:resizeHandles val="exact"/>
        </dgm:presLayoutVars>
      </dgm:prSet>
      <dgm:spPr/>
    </dgm:pt>
    <dgm:pt modelId="{70320529-8919-0540-9E50-186367E52324}" type="pres">
      <dgm:prSet presAssocID="{9FDED166-ABDA-4B30-BA71-63F66C914CAB}" presName="boxAndChildren" presStyleCnt="0"/>
      <dgm:spPr/>
    </dgm:pt>
    <dgm:pt modelId="{1E71280D-6ED3-F045-B45D-A0D4D033E109}" type="pres">
      <dgm:prSet presAssocID="{9FDED166-ABDA-4B30-BA71-63F66C914CAB}" presName="parentTextBox" presStyleLbl="node1" presStyleIdx="0" presStyleCnt="2"/>
      <dgm:spPr/>
    </dgm:pt>
    <dgm:pt modelId="{BB604B51-E3C7-264B-AE20-2866A3BAEA65}" type="pres">
      <dgm:prSet presAssocID="{9FDED166-ABDA-4B30-BA71-63F66C914CAB}" presName="entireBox" presStyleLbl="node1" presStyleIdx="0" presStyleCnt="2"/>
      <dgm:spPr/>
    </dgm:pt>
    <dgm:pt modelId="{1FDD7AE1-9BA6-2D44-B42B-66C11986AF19}" type="pres">
      <dgm:prSet presAssocID="{9FDED166-ABDA-4B30-BA71-63F66C914CAB}" presName="descendantBox" presStyleCnt="0"/>
      <dgm:spPr/>
    </dgm:pt>
    <dgm:pt modelId="{2F00C2E9-163A-584D-85E2-8C16D8D5D586}" type="pres">
      <dgm:prSet presAssocID="{6ECAE1E8-CD7A-4A2D-83CF-0988BC8AFB6A}" presName="childTextBox" presStyleLbl="fgAccFollowNode1" presStyleIdx="0" presStyleCnt="4">
        <dgm:presLayoutVars>
          <dgm:bulletEnabled val="1"/>
        </dgm:presLayoutVars>
      </dgm:prSet>
      <dgm:spPr/>
    </dgm:pt>
    <dgm:pt modelId="{5BA1ABED-1835-B543-A9B5-A84E543E8703}" type="pres">
      <dgm:prSet presAssocID="{3FA7C903-77EB-409A-8FA6-BE0DB0420AE5}" presName="childTextBox" presStyleLbl="fgAccFollowNode1" presStyleIdx="1" presStyleCnt="4">
        <dgm:presLayoutVars>
          <dgm:bulletEnabled val="1"/>
        </dgm:presLayoutVars>
      </dgm:prSet>
      <dgm:spPr/>
    </dgm:pt>
    <dgm:pt modelId="{515E8929-503C-E646-A333-D1B7EA1D605A}" type="pres">
      <dgm:prSet presAssocID="{CC336BD0-622E-4C63-8B1C-137502E94052}" presName="childTextBox" presStyleLbl="fgAccFollowNode1" presStyleIdx="2" presStyleCnt="4">
        <dgm:presLayoutVars>
          <dgm:bulletEnabled val="1"/>
        </dgm:presLayoutVars>
      </dgm:prSet>
      <dgm:spPr/>
    </dgm:pt>
    <dgm:pt modelId="{EA71E087-8C91-6E4A-A6A4-C04A8C65899C}" type="pres">
      <dgm:prSet presAssocID="{3277430F-4F79-48EF-BE51-0A7A110E3B31}" presName="childTextBox" presStyleLbl="fgAccFollowNode1" presStyleIdx="3" presStyleCnt="4">
        <dgm:presLayoutVars>
          <dgm:bulletEnabled val="1"/>
        </dgm:presLayoutVars>
      </dgm:prSet>
      <dgm:spPr/>
    </dgm:pt>
    <dgm:pt modelId="{E5A60DF3-3185-D140-A129-A7400A894B1E}" type="pres">
      <dgm:prSet presAssocID="{A2CCB908-1C2E-49EB-A8E8-959FD15BA7BC}" presName="sp" presStyleCnt="0"/>
      <dgm:spPr/>
    </dgm:pt>
    <dgm:pt modelId="{861E7B16-2979-6245-9C93-ECDFCF4602EE}" type="pres">
      <dgm:prSet presAssocID="{AF1E4DBC-DACA-4EA6-A368-11D9D347325A}" presName="arrowAndChildren" presStyleCnt="0"/>
      <dgm:spPr/>
    </dgm:pt>
    <dgm:pt modelId="{7FF9EA7C-3740-0641-ACA7-F16B428759F5}" type="pres">
      <dgm:prSet presAssocID="{AF1E4DBC-DACA-4EA6-A368-11D9D347325A}" presName="parentTextArrow" presStyleLbl="node1" presStyleIdx="1" presStyleCnt="2"/>
      <dgm:spPr/>
    </dgm:pt>
  </dgm:ptLst>
  <dgm:cxnLst>
    <dgm:cxn modelId="{30A71904-7F8D-D147-9AC3-1331304CAEC4}" type="presOf" srcId="{9FDED166-ABDA-4B30-BA71-63F66C914CAB}" destId="{1E71280D-6ED3-F045-B45D-A0D4D033E109}" srcOrd="0" destOrd="0" presId="urn:microsoft.com/office/officeart/2005/8/layout/process4"/>
    <dgm:cxn modelId="{2C988A0C-F045-6247-97D3-480F3F884AFC}" type="presOf" srcId="{9FDED166-ABDA-4B30-BA71-63F66C914CAB}" destId="{BB604B51-E3C7-264B-AE20-2866A3BAEA65}" srcOrd="1" destOrd="0" presId="urn:microsoft.com/office/officeart/2005/8/layout/process4"/>
    <dgm:cxn modelId="{00E25E10-8CDB-4853-AE75-AB29B12F6387}" srcId="{9FDED166-ABDA-4B30-BA71-63F66C914CAB}" destId="{6ECAE1E8-CD7A-4A2D-83CF-0988BC8AFB6A}" srcOrd="0" destOrd="0" parTransId="{7F74C82B-768B-41A6-B107-18D29E4713FF}" sibTransId="{8CC78764-D0FA-49E2-8E3A-7C9A87ACD315}"/>
    <dgm:cxn modelId="{A54A1516-A689-A148-92BB-4A37A5976114}" type="presOf" srcId="{AF1E4DBC-DACA-4EA6-A368-11D9D347325A}" destId="{7FF9EA7C-3740-0641-ACA7-F16B428759F5}" srcOrd="0" destOrd="0" presId="urn:microsoft.com/office/officeart/2005/8/layout/process4"/>
    <dgm:cxn modelId="{6C154C29-5F1C-3C40-A6E0-12D4777DB047}" type="presOf" srcId="{6ECAE1E8-CD7A-4A2D-83CF-0988BC8AFB6A}" destId="{2F00C2E9-163A-584D-85E2-8C16D8D5D586}" srcOrd="0" destOrd="0" presId="urn:microsoft.com/office/officeart/2005/8/layout/process4"/>
    <dgm:cxn modelId="{43F39F5B-06E9-4577-8825-BE23E15009E4}" srcId="{9FDED166-ABDA-4B30-BA71-63F66C914CAB}" destId="{3277430F-4F79-48EF-BE51-0A7A110E3B31}" srcOrd="3" destOrd="0" parTransId="{B9D4D1CE-DF75-4A3A-A721-F34BB3846D78}" sibTransId="{D3F823BC-4759-425E-A67E-51F443ED2F1C}"/>
    <dgm:cxn modelId="{7D0F2F67-CB77-4089-850D-C32C26ACB5DE}" srcId="{AAA79472-07FF-482B-A100-640C60CAB09A}" destId="{AF1E4DBC-DACA-4EA6-A368-11D9D347325A}" srcOrd="0" destOrd="0" parTransId="{E79637D6-9CC0-4283-8C55-9C9BAF8DF098}" sibTransId="{A2CCB908-1C2E-49EB-A8E8-959FD15BA7BC}"/>
    <dgm:cxn modelId="{D56CDD75-258F-43BD-890E-121109F682BD}" srcId="{9FDED166-ABDA-4B30-BA71-63F66C914CAB}" destId="{CC336BD0-622E-4C63-8B1C-137502E94052}" srcOrd="2" destOrd="0" parTransId="{3048CD55-7B25-4D37-9A3D-069DDADAE366}" sibTransId="{C454492B-EA48-45AD-BDDD-B6B4A08D7C07}"/>
    <dgm:cxn modelId="{4A9ADC7A-EDF6-40B2-82E4-323D1B00B723}" srcId="{9FDED166-ABDA-4B30-BA71-63F66C914CAB}" destId="{3FA7C903-77EB-409A-8FA6-BE0DB0420AE5}" srcOrd="1" destOrd="0" parTransId="{2F4EE3A4-2803-4489-BD66-6B8E2B5E300C}" sibTransId="{832705DD-56E9-46FC-A0ED-9C8545D0BAC2}"/>
    <dgm:cxn modelId="{24B0CE85-9B19-684D-B45E-96F4FACD4020}" type="presOf" srcId="{CC336BD0-622E-4C63-8B1C-137502E94052}" destId="{515E8929-503C-E646-A333-D1B7EA1D605A}" srcOrd="0" destOrd="0" presId="urn:microsoft.com/office/officeart/2005/8/layout/process4"/>
    <dgm:cxn modelId="{1094708C-8D23-5D41-8C47-5E3767B655DC}" type="presOf" srcId="{AAA79472-07FF-482B-A100-640C60CAB09A}" destId="{9C6FD92C-9A03-8742-8EB9-7E1A332B66C4}" srcOrd="0" destOrd="0" presId="urn:microsoft.com/office/officeart/2005/8/layout/process4"/>
    <dgm:cxn modelId="{B39372B0-B6EA-9B4D-94B0-661B872626D6}" type="presOf" srcId="{3277430F-4F79-48EF-BE51-0A7A110E3B31}" destId="{EA71E087-8C91-6E4A-A6A4-C04A8C65899C}" srcOrd="0" destOrd="0" presId="urn:microsoft.com/office/officeart/2005/8/layout/process4"/>
    <dgm:cxn modelId="{B1A809D2-CD2A-4FEF-8215-F54A55B439B6}" srcId="{AAA79472-07FF-482B-A100-640C60CAB09A}" destId="{9FDED166-ABDA-4B30-BA71-63F66C914CAB}" srcOrd="1" destOrd="0" parTransId="{E8BED44D-415C-4EA6-846C-A3D1D569453F}" sibTransId="{6C6DA41D-00A5-433B-A930-416133CC646E}"/>
    <dgm:cxn modelId="{AA8E4CEE-AB69-6446-AC91-056A55F39078}" type="presOf" srcId="{3FA7C903-77EB-409A-8FA6-BE0DB0420AE5}" destId="{5BA1ABED-1835-B543-A9B5-A84E543E8703}" srcOrd="0" destOrd="0" presId="urn:microsoft.com/office/officeart/2005/8/layout/process4"/>
    <dgm:cxn modelId="{9E85D239-32D0-D34A-A08C-2A48916A9449}" type="presParOf" srcId="{9C6FD92C-9A03-8742-8EB9-7E1A332B66C4}" destId="{70320529-8919-0540-9E50-186367E52324}" srcOrd="0" destOrd="0" presId="urn:microsoft.com/office/officeart/2005/8/layout/process4"/>
    <dgm:cxn modelId="{2C7510BE-C128-B141-BEBB-7487FC4D2728}" type="presParOf" srcId="{70320529-8919-0540-9E50-186367E52324}" destId="{1E71280D-6ED3-F045-B45D-A0D4D033E109}" srcOrd="0" destOrd="0" presId="urn:microsoft.com/office/officeart/2005/8/layout/process4"/>
    <dgm:cxn modelId="{93D57FB7-ADEB-6D46-B456-AF0519386293}" type="presParOf" srcId="{70320529-8919-0540-9E50-186367E52324}" destId="{BB604B51-E3C7-264B-AE20-2866A3BAEA65}" srcOrd="1" destOrd="0" presId="urn:microsoft.com/office/officeart/2005/8/layout/process4"/>
    <dgm:cxn modelId="{E5E73430-F82B-994E-A9F9-A075F665931F}" type="presParOf" srcId="{70320529-8919-0540-9E50-186367E52324}" destId="{1FDD7AE1-9BA6-2D44-B42B-66C11986AF19}" srcOrd="2" destOrd="0" presId="urn:microsoft.com/office/officeart/2005/8/layout/process4"/>
    <dgm:cxn modelId="{7E1E54AA-BEC1-BF45-BD56-9FA02B44E95C}" type="presParOf" srcId="{1FDD7AE1-9BA6-2D44-B42B-66C11986AF19}" destId="{2F00C2E9-163A-584D-85E2-8C16D8D5D586}" srcOrd="0" destOrd="0" presId="urn:microsoft.com/office/officeart/2005/8/layout/process4"/>
    <dgm:cxn modelId="{89B2459C-E731-7542-A48A-08C46B81D153}" type="presParOf" srcId="{1FDD7AE1-9BA6-2D44-B42B-66C11986AF19}" destId="{5BA1ABED-1835-B543-A9B5-A84E543E8703}" srcOrd="1" destOrd="0" presId="urn:microsoft.com/office/officeart/2005/8/layout/process4"/>
    <dgm:cxn modelId="{3AE551DD-E4E5-2241-B81A-5AC2F5FBE244}" type="presParOf" srcId="{1FDD7AE1-9BA6-2D44-B42B-66C11986AF19}" destId="{515E8929-503C-E646-A333-D1B7EA1D605A}" srcOrd="2" destOrd="0" presId="urn:microsoft.com/office/officeart/2005/8/layout/process4"/>
    <dgm:cxn modelId="{444EBF9C-C10D-834F-91C6-909E2843B19C}" type="presParOf" srcId="{1FDD7AE1-9BA6-2D44-B42B-66C11986AF19}" destId="{EA71E087-8C91-6E4A-A6A4-C04A8C65899C}" srcOrd="3" destOrd="0" presId="urn:microsoft.com/office/officeart/2005/8/layout/process4"/>
    <dgm:cxn modelId="{37A5A136-ACD8-2843-8B83-850574133791}" type="presParOf" srcId="{9C6FD92C-9A03-8742-8EB9-7E1A332B66C4}" destId="{E5A60DF3-3185-D140-A129-A7400A894B1E}" srcOrd="1" destOrd="0" presId="urn:microsoft.com/office/officeart/2005/8/layout/process4"/>
    <dgm:cxn modelId="{AE9D5F90-C6F1-204C-8DBE-F2AE4AFC05C6}" type="presParOf" srcId="{9C6FD92C-9A03-8742-8EB9-7E1A332B66C4}" destId="{861E7B16-2979-6245-9C93-ECDFCF4602EE}" srcOrd="2" destOrd="0" presId="urn:microsoft.com/office/officeart/2005/8/layout/process4"/>
    <dgm:cxn modelId="{A5CFD7A9-253F-184D-874D-2C056A25BDDF}" type="presParOf" srcId="{861E7B16-2979-6245-9C93-ECDFCF4602EE}" destId="{7FF9EA7C-3740-0641-ACA7-F16B428759F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BA85D-6C18-46BA-BBC1-7D9930EDFB06}">
      <dsp:nvSpPr>
        <dsp:cNvPr id="0" name=""/>
        <dsp:cNvSpPr/>
      </dsp:nvSpPr>
      <dsp:spPr>
        <a:xfrm>
          <a:off x="1710756" y="792736"/>
          <a:ext cx="1783203" cy="19784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EC517-3704-462A-AED7-DD3CE1946F1E}">
      <dsp:nvSpPr>
        <dsp:cNvPr id="0" name=""/>
        <dsp:cNvSpPr/>
      </dsp:nvSpPr>
      <dsp:spPr>
        <a:xfrm>
          <a:off x="558281" y="2685761"/>
          <a:ext cx="4162995" cy="2731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While employers expect workers to miss a certain number of workdays each year, excessive absences can equate to decreased productivity and can have a major effect on company finances, morale and other factors.</a:t>
          </a:r>
        </a:p>
      </dsp:txBody>
      <dsp:txXfrm>
        <a:off x="558281" y="2685761"/>
        <a:ext cx="4162995" cy="2731980"/>
      </dsp:txXfrm>
    </dsp:sp>
    <dsp:sp modelId="{262592C5-D737-4966-8A08-7314F351F9FD}">
      <dsp:nvSpPr>
        <dsp:cNvPr id="0" name=""/>
        <dsp:cNvSpPr/>
      </dsp:nvSpPr>
      <dsp:spPr>
        <a:xfrm>
          <a:off x="564387" y="4055872"/>
          <a:ext cx="4315781" cy="1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C3A4D6-0CEE-4083-8A30-D2F5F197484B}">
      <dsp:nvSpPr>
        <dsp:cNvPr id="0" name=""/>
        <dsp:cNvSpPr/>
      </dsp:nvSpPr>
      <dsp:spPr>
        <a:xfrm>
          <a:off x="6865860" y="82080"/>
          <a:ext cx="1734926" cy="15560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4E182-B409-4C61-BC6C-68B242B2EBDE}">
      <dsp:nvSpPr>
        <dsp:cNvPr id="0" name=""/>
        <dsp:cNvSpPr/>
      </dsp:nvSpPr>
      <dsp:spPr>
        <a:xfrm>
          <a:off x="5650449" y="1569458"/>
          <a:ext cx="4315781" cy="1255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dirty="0"/>
            <a:t>Some reasons for Missing work include: </a:t>
          </a:r>
        </a:p>
      </dsp:txBody>
      <dsp:txXfrm>
        <a:off x="5650449" y="1569458"/>
        <a:ext cx="4315781" cy="1255500"/>
      </dsp:txXfrm>
    </dsp:sp>
    <dsp:sp modelId="{AA25254C-425C-4CCB-AD32-E08328DA9FF6}">
      <dsp:nvSpPr>
        <dsp:cNvPr id="0" name=""/>
        <dsp:cNvSpPr/>
      </dsp:nvSpPr>
      <dsp:spPr>
        <a:xfrm>
          <a:off x="5564695" y="2456523"/>
          <a:ext cx="4315781" cy="1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Bullying and harassment 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Burnout, stress and low morale - 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Childcare and eldercare - Depression 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Disengagement - 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Illness - 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Injuries - 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/>
            <a:t>Job hunting - 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Partial shifts </a:t>
          </a:r>
          <a:endParaRPr lang="en-US" sz="1700" kern="1200" dirty="0"/>
        </a:p>
      </dsp:txBody>
      <dsp:txXfrm>
        <a:off x="5564695" y="2456523"/>
        <a:ext cx="4315781" cy="18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41A91-69FB-4041-B4AF-74049108035B}">
      <dsp:nvSpPr>
        <dsp:cNvPr id="0" name=""/>
        <dsp:cNvSpPr/>
      </dsp:nvSpPr>
      <dsp:spPr>
        <a:xfrm>
          <a:off x="14954" y="264392"/>
          <a:ext cx="1198101" cy="10633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CBB3C-F136-467B-981E-37B56E1ADF0C}">
      <dsp:nvSpPr>
        <dsp:cNvPr id="0" name=""/>
        <dsp:cNvSpPr/>
      </dsp:nvSpPr>
      <dsp:spPr>
        <a:xfrm>
          <a:off x="14954" y="1505745"/>
          <a:ext cx="3423148" cy="1122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To use machine learning to predict how often an employee will miss work.</a:t>
          </a:r>
        </a:p>
      </dsp:txBody>
      <dsp:txXfrm>
        <a:off x="14954" y="1505745"/>
        <a:ext cx="3423148" cy="1122233"/>
      </dsp:txXfrm>
    </dsp:sp>
    <dsp:sp modelId="{3C816542-11F0-468A-911A-B1932FE9E0AF}">
      <dsp:nvSpPr>
        <dsp:cNvPr id="0" name=""/>
        <dsp:cNvSpPr/>
      </dsp:nvSpPr>
      <dsp:spPr>
        <a:xfrm>
          <a:off x="14954" y="2710748"/>
          <a:ext cx="3423148" cy="169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CBB221-8263-4B16-A2D8-81A280C2C420}">
      <dsp:nvSpPr>
        <dsp:cNvPr id="0" name=""/>
        <dsp:cNvSpPr/>
      </dsp:nvSpPr>
      <dsp:spPr>
        <a:xfrm>
          <a:off x="4037153" y="264392"/>
          <a:ext cx="1198101" cy="10633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3DE31B-6110-48F5-BF84-56AE7003EE37}">
      <dsp:nvSpPr>
        <dsp:cNvPr id="0" name=""/>
        <dsp:cNvSpPr/>
      </dsp:nvSpPr>
      <dsp:spPr>
        <a:xfrm>
          <a:off x="4037153" y="1505745"/>
          <a:ext cx="3423148" cy="1122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The algorithm will be trained based on information gathered from the employee at the time of employment as well as other features.</a:t>
          </a:r>
        </a:p>
      </dsp:txBody>
      <dsp:txXfrm>
        <a:off x="4037153" y="1505745"/>
        <a:ext cx="3423148" cy="1122233"/>
      </dsp:txXfrm>
    </dsp:sp>
    <dsp:sp modelId="{A89F3C31-529A-497B-A67D-764216B9C394}">
      <dsp:nvSpPr>
        <dsp:cNvPr id="0" name=""/>
        <dsp:cNvSpPr/>
      </dsp:nvSpPr>
      <dsp:spPr>
        <a:xfrm>
          <a:off x="4037153" y="2710748"/>
          <a:ext cx="3423148" cy="169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02FDA1-E0AC-491E-9C65-DD39AED55DD6}">
      <dsp:nvSpPr>
        <dsp:cNvPr id="0" name=""/>
        <dsp:cNvSpPr/>
      </dsp:nvSpPr>
      <dsp:spPr>
        <a:xfrm>
          <a:off x="8059352" y="264392"/>
          <a:ext cx="1198101" cy="10633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811BBC-F6B8-4C33-81A1-9354959D8C80}">
      <dsp:nvSpPr>
        <dsp:cNvPr id="0" name=""/>
        <dsp:cNvSpPr/>
      </dsp:nvSpPr>
      <dsp:spPr>
        <a:xfrm>
          <a:off x="8059352" y="1505745"/>
          <a:ext cx="3423148" cy="1122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information will include: </a:t>
          </a:r>
        </a:p>
      </dsp:txBody>
      <dsp:txXfrm>
        <a:off x="8059352" y="1505745"/>
        <a:ext cx="3423148" cy="1122233"/>
      </dsp:txXfrm>
    </dsp:sp>
    <dsp:sp modelId="{E39526EA-560D-4DDA-BCD6-266912B1DD50}">
      <dsp:nvSpPr>
        <dsp:cNvPr id="0" name=""/>
        <dsp:cNvSpPr/>
      </dsp:nvSpPr>
      <dsp:spPr>
        <a:xfrm>
          <a:off x="8070991" y="2086207"/>
          <a:ext cx="3423148" cy="169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Reason for absence,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Social smoker/drinker,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Pet,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Distance from Residence to Work,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Age,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Education,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Children</a:t>
          </a:r>
          <a:br>
            <a:rPr lang="en-US" sz="1700" kern="1200"/>
          </a:br>
          <a:endParaRPr lang="en-US" sz="1700" kern="1200"/>
        </a:p>
      </dsp:txBody>
      <dsp:txXfrm>
        <a:off x="8070991" y="2086207"/>
        <a:ext cx="3423148" cy="16921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A43E5B-01D4-457B-BF30-49720B66998B}">
      <dsp:nvSpPr>
        <dsp:cNvPr id="0" name=""/>
        <dsp:cNvSpPr/>
      </dsp:nvSpPr>
      <dsp:spPr>
        <a:xfrm>
          <a:off x="16082" y="655116"/>
          <a:ext cx="663892" cy="6638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7998E-2D02-4086-9FDE-F2C5C506E7A2}">
      <dsp:nvSpPr>
        <dsp:cNvPr id="0" name=""/>
        <dsp:cNvSpPr/>
      </dsp:nvSpPr>
      <dsp:spPr>
        <a:xfrm>
          <a:off x="16082" y="1455578"/>
          <a:ext cx="1896836" cy="1174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Obtained data from: University of California Irving </a:t>
          </a:r>
          <a:r>
            <a:rPr lang="en-US" sz="1400" kern="1200">
              <a:hlinkClick xmlns:r="http://schemas.openxmlformats.org/officeDocument/2006/relationships" r:id="rId3"/>
            </a:rPr>
            <a:t>https://archive.ics.uci.edu/ml/datasets/Absenteeism+at+work</a:t>
          </a:r>
          <a:endParaRPr lang="en-US" sz="1400" kern="1200"/>
        </a:p>
      </dsp:txBody>
      <dsp:txXfrm>
        <a:off x="16082" y="1455578"/>
        <a:ext cx="1896836" cy="1174814"/>
      </dsp:txXfrm>
    </dsp:sp>
    <dsp:sp modelId="{2BE78DA6-5050-4D4F-8D9E-A7D3121B004F}">
      <dsp:nvSpPr>
        <dsp:cNvPr id="0" name=""/>
        <dsp:cNvSpPr/>
      </dsp:nvSpPr>
      <dsp:spPr>
        <a:xfrm>
          <a:off x="16082" y="2693914"/>
          <a:ext cx="1896836" cy="113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data set was originally used in academic research at the Universidade Nove de Julho - Postgraduate Program in Informatics and Knowledge Management.</a:t>
          </a:r>
        </a:p>
      </dsp:txBody>
      <dsp:txXfrm>
        <a:off x="16082" y="2693914"/>
        <a:ext cx="1896836" cy="1137243"/>
      </dsp:txXfrm>
    </dsp:sp>
    <dsp:sp modelId="{5E713F56-BED9-4F69-A544-D69B63D7A58A}">
      <dsp:nvSpPr>
        <dsp:cNvPr id="0" name=""/>
        <dsp:cNvSpPr/>
      </dsp:nvSpPr>
      <dsp:spPr>
        <a:xfrm>
          <a:off x="2244865" y="655116"/>
          <a:ext cx="663892" cy="66389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58563E-84A7-4ABF-B9E8-71AE9A96364C}">
      <dsp:nvSpPr>
        <dsp:cNvPr id="0" name=""/>
        <dsp:cNvSpPr/>
      </dsp:nvSpPr>
      <dsp:spPr>
        <a:xfrm>
          <a:off x="2244865" y="1455578"/>
          <a:ext cx="1896836" cy="1174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Analysis:</a:t>
          </a:r>
        </a:p>
      </dsp:txBody>
      <dsp:txXfrm>
        <a:off x="2244865" y="1455578"/>
        <a:ext cx="1896836" cy="1174814"/>
      </dsp:txXfrm>
    </dsp:sp>
    <dsp:sp modelId="{A27C0050-335A-4100-B323-38A36FDAED12}">
      <dsp:nvSpPr>
        <dsp:cNvPr id="0" name=""/>
        <dsp:cNvSpPr/>
      </dsp:nvSpPr>
      <dsp:spPr>
        <a:xfrm>
          <a:off x="2306683" y="2063222"/>
          <a:ext cx="1896836" cy="113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We  created a database using Postgres, queried the data using Tableau and created a visualization dashboard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We imported the data into jupyter notebook to apply our machine learning algorithms</a:t>
          </a:r>
        </a:p>
      </dsp:txBody>
      <dsp:txXfrm>
        <a:off x="2306683" y="2063222"/>
        <a:ext cx="1896836" cy="1137243"/>
      </dsp:txXfrm>
    </dsp:sp>
    <dsp:sp modelId="{69782339-9B35-4D46-8792-09E90A746F23}">
      <dsp:nvSpPr>
        <dsp:cNvPr id="0" name=""/>
        <dsp:cNvSpPr/>
      </dsp:nvSpPr>
      <dsp:spPr>
        <a:xfrm>
          <a:off x="5057973" y="686020"/>
          <a:ext cx="663892" cy="663892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8BB666-D76A-419F-A8DC-DCFC60400605}">
      <dsp:nvSpPr>
        <dsp:cNvPr id="0" name=""/>
        <dsp:cNvSpPr/>
      </dsp:nvSpPr>
      <dsp:spPr>
        <a:xfrm>
          <a:off x="4878376" y="1395616"/>
          <a:ext cx="1896836" cy="1174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Libraries include:</a:t>
          </a:r>
        </a:p>
      </dsp:txBody>
      <dsp:txXfrm>
        <a:off x="4878376" y="1395616"/>
        <a:ext cx="1896836" cy="1174814"/>
      </dsp:txXfrm>
    </dsp:sp>
    <dsp:sp modelId="{DC86646F-0073-4BE1-95C1-1B0E60DB004F}">
      <dsp:nvSpPr>
        <dsp:cNvPr id="0" name=""/>
        <dsp:cNvSpPr/>
      </dsp:nvSpPr>
      <dsp:spPr>
        <a:xfrm>
          <a:off x="4473648" y="2693914"/>
          <a:ext cx="1896836" cy="113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AA92B1-7F36-4186-9339-D8C970BF3708}">
      <dsp:nvSpPr>
        <dsp:cNvPr id="0" name=""/>
        <dsp:cNvSpPr/>
      </dsp:nvSpPr>
      <dsp:spPr>
        <a:xfrm>
          <a:off x="5569173" y="763291"/>
          <a:ext cx="663892" cy="663892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BB83D-6C58-4F68-B7B5-12C77DE1E4A9}">
      <dsp:nvSpPr>
        <dsp:cNvPr id="0" name=""/>
        <dsp:cNvSpPr/>
      </dsp:nvSpPr>
      <dsp:spPr>
        <a:xfrm>
          <a:off x="4860261" y="2025599"/>
          <a:ext cx="1896836" cy="1174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/>
            <a:t>pandas, </a:t>
          </a:r>
          <a:r>
            <a:rPr lang="en-US" sz="1400" b="0" kern="1200" dirty="0" err="1"/>
            <a:t>numpy</a:t>
          </a:r>
          <a:r>
            <a:rPr lang="en-US" sz="1400" b="0" kern="1200" dirty="0"/>
            <a:t>, matplotlib, seaborn, </a:t>
          </a:r>
          <a:r>
            <a:rPr lang="en-US" sz="1400" b="0" kern="1200" dirty="0" err="1"/>
            <a:t>sklearn</a:t>
          </a:r>
          <a:r>
            <a:rPr lang="en-US" sz="1400" b="0" kern="1200" dirty="0"/>
            <a:t>, </a:t>
          </a:r>
          <a:r>
            <a:rPr lang="en-US" sz="1400" b="0" kern="1200" dirty="0" err="1"/>
            <a:t>imblearn</a:t>
          </a:r>
          <a:r>
            <a:rPr lang="en-US" sz="1400" b="0" kern="1200" dirty="0"/>
            <a:t>, and. we then use pandas </a:t>
          </a:r>
          <a:r>
            <a:rPr lang="en-US" sz="1400" b="0" kern="1200" dirty="0" err="1"/>
            <a:t>read_csv</a:t>
          </a:r>
          <a:r>
            <a:rPr lang="en-US" sz="1400" b="0" kern="1200" dirty="0"/>
            <a:t>() to read the data</a:t>
          </a:r>
        </a:p>
      </dsp:txBody>
      <dsp:txXfrm>
        <a:off x="4860261" y="2025599"/>
        <a:ext cx="1896836" cy="1174814"/>
      </dsp:txXfrm>
    </dsp:sp>
    <dsp:sp modelId="{E17F9BB1-D19C-4BBA-B6F7-8554BE72283B}">
      <dsp:nvSpPr>
        <dsp:cNvPr id="0" name=""/>
        <dsp:cNvSpPr/>
      </dsp:nvSpPr>
      <dsp:spPr>
        <a:xfrm>
          <a:off x="6702431" y="2693914"/>
          <a:ext cx="1896836" cy="113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29695E-BBDA-4E39-A388-69DE3386B074}">
      <dsp:nvSpPr>
        <dsp:cNvPr id="0" name=""/>
        <dsp:cNvSpPr/>
      </dsp:nvSpPr>
      <dsp:spPr>
        <a:xfrm>
          <a:off x="7648593" y="732380"/>
          <a:ext cx="663892" cy="6638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200B2B-3147-4583-82D9-67713AFE2483}">
      <dsp:nvSpPr>
        <dsp:cNvPr id="0" name=""/>
        <dsp:cNvSpPr/>
      </dsp:nvSpPr>
      <dsp:spPr>
        <a:xfrm>
          <a:off x="7599920" y="1455567"/>
          <a:ext cx="1896836" cy="1174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Presentation.</a:t>
          </a:r>
        </a:p>
      </dsp:txBody>
      <dsp:txXfrm>
        <a:off x="7599920" y="1455567"/>
        <a:ext cx="1896836" cy="1174814"/>
      </dsp:txXfrm>
    </dsp:sp>
    <dsp:sp modelId="{089ED345-2B61-4013-B983-FDAEE91403A5}">
      <dsp:nvSpPr>
        <dsp:cNvPr id="0" name=""/>
        <dsp:cNvSpPr/>
      </dsp:nvSpPr>
      <dsp:spPr>
        <a:xfrm>
          <a:off x="8931214" y="2693914"/>
          <a:ext cx="1896836" cy="113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604B51-E3C7-264B-AE20-2866A3BAEA65}">
      <dsp:nvSpPr>
        <dsp:cNvPr id="0" name=""/>
        <dsp:cNvSpPr/>
      </dsp:nvSpPr>
      <dsp:spPr>
        <a:xfrm>
          <a:off x="0" y="2626263"/>
          <a:ext cx="10515600" cy="17231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We'll train our data with the following machine learning algorithm:</a:t>
          </a:r>
        </a:p>
      </dsp:txBody>
      <dsp:txXfrm>
        <a:off x="0" y="2626263"/>
        <a:ext cx="10515600" cy="930480"/>
      </dsp:txXfrm>
    </dsp:sp>
    <dsp:sp modelId="{2F00C2E9-163A-584D-85E2-8C16D8D5D586}">
      <dsp:nvSpPr>
        <dsp:cNvPr id="0" name=""/>
        <dsp:cNvSpPr/>
      </dsp:nvSpPr>
      <dsp:spPr>
        <a:xfrm>
          <a:off x="0" y="3522281"/>
          <a:ext cx="2628899" cy="79263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Naïve bayes</a:t>
          </a:r>
        </a:p>
      </dsp:txBody>
      <dsp:txXfrm>
        <a:off x="0" y="3522281"/>
        <a:ext cx="2628899" cy="792631"/>
      </dsp:txXfrm>
    </dsp:sp>
    <dsp:sp modelId="{5BA1ABED-1835-B543-A9B5-A84E543E8703}">
      <dsp:nvSpPr>
        <dsp:cNvPr id="0" name=""/>
        <dsp:cNvSpPr/>
      </dsp:nvSpPr>
      <dsp:spPr>
        <a:xfrm>
          <a:off x="2628900" y="3522281"/>
          <a:ext cx="2628899" cy="792631"/>
        </a:xfrm>
        <a:prstGeom prst="rect">
          <a:avLst/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Random forest</a:t>
          </a:r>
        </a:p>
      </dsp:txBody>
      <dsp:txXfrm>
        <a:off x="2628900" y="3522281"/>
        <a:ext cx="2628899" cy="792631"/>
      </dsp:txXfrm>
    </dsp:sp>
    <dsp:sp modelId="{515E8929-503C-E646-A333-D1B7EA1D605A}">
      <dsp:nvSpPr>
        <dsp:cNvPr id="0" name=""/>
        <dsp:cNvSpPr/>
      </dsp:nvSpPr>
      <dsp:spPr>
        <a:xfrm>
          <a:off x="5257800" y="3522281"/>
          <a:ext cx="2628899" cy="792631"/>
        </a:xfrm>
        <a:prstGeom prst="rect">
          <a:avLst/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Logistic regression</a:t>
          </a:r>
        </a:p>
      </dsp:txBody>
      <dsp:txXfrm>
        <a:off x="5257800" y="3522281"/>
        <a:ext cx="2628899" cy="792631"/>
      </dsp:txXfrm>
    </dsp:sp>
    <dsp:sp modelId="{EA71E087-8C91-6E4A-A6A4-C04A8C65899C}">
      <dsp:nvSpPr>
        <dsp:cNvPr id="0" name=""/>
        <dsp:cNvSpPr/>
      </dsp:nvSpPr>
      <dsp:spPr>
        <a:xfrm>
          <a:off x="7886700" y="3522281"/>
          <a:ext cx="2628899" cy="792631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Support vector machine.</a:t>
          </a:r>
        </a:p>
      </dsp:txBody>
      <dsp:txXfrm>
        <a:off x="7886700" y="3522281"/>
        <a:ext cx="2628899" cy="792631"/>
      </dsp:txXfrm>
    </dsp:sp>
    <dsp:sp modelId="{7FF9EA7C-3740-0641-ACA7-F16B428759F5}">
      <dsp:nvSpPr>
        <dsp:cNvPr id="0" name=""/>
        <dsp:cNvSpPr/>
      </dsp:nvSpPr>
      <dsp:spPr>
        <a:xfrm rot="10800000">
          <a:off x="0" y="1962"/>
          <a:ext cx="10515600" cy="2650147"/>
        </a:xfrm>
        <a:prstGeom prst="upArrowCallou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We split our data into train data and test data in the ratio 70:30 taking our target to be the absenteeism category and choosing features that could be gotten from an employee during recruitment.</a:t>
          </a:r>
        </a:p>
      </dsp:txBody>
      <dsp:txXfrm rot="10800000">
        <a:off x="0" y="1962"/>
        <a:ext cx="10515600" cy="1721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3DA5-93BE-D847-A657-E474764F0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C842E1-19D7-8F4D-9BA4-0F57E4004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63059-8ED7-C941-B0BE-9253AE1C6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6A78-1211-D54B-B0E7-230A2E4DDBF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985EC-796F-1B4D-9BB8-4AF7925C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FEF18-3A33-6641-9D4D-2CB36F2B6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310E-AF3F-5D4B-AA85-B7AEFEB9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5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01541-8163-CD47-8DD3-C33C7D3DF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A4A02F-4216-F940-BC9B-7CA46C8D8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52DA9-72FD-8749-86DD-9F66DFC0D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6A78-1211-D54B-B0E7-230A2E4DDBF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85CBD-C34F-584D-AFCD-624E980AE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5F62E-CFDE-BF44-B254-D0BADEE1F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310E-AF3F-5D4B-AA85-B7AEFEB9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89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EADA7A-75F6-CC4D-A8FA-E3D859930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65ADD-C0FA-8D47-A919-2B2028E92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89E2F-2B3B-A648-A711-81F188FA8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6A78-1211-D54B-B0E7-230A2E4DDBF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4C937-314C-5649-8B26-92043C167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2B935-7026-2446-BF0A-406CD4110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310E-AF3F-5D4B-AA85-B7AEFEB9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35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tor P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6080"/>
            <a:ext cx="12192000" cy="27388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/>
              <a:t>Separator</a:t>
            </a:r>
          </a:p>
        </p:txBody>
      </p:sp>
    </p:spTree>
    <p:extLst>
      <p:ext uri="{BB962C8B-B14F-4D97-AF65-F5344CB8AC3E}">
        <p14:creationId xmlns:p14="http://schemas.microsoft.com/office/powerpoint/2010/main" val="2233271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8CA82-9352-1A4B-990A-B38433AB3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9B7D9-50F6-F340-BA2B-BAC96B1FD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9F995-E959-0442-979F-1EE5B61CE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6A78-1211-D54B-B0E7-230A2E4DDBF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CC733-2536-B249-9F73-24A2F2E96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E6947-1208-E848-A909-E60603DD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310E-AF3F-5D4B-AA85-B7AEFEB9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45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DBF-F4CE-8340-BA53-F2D690944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D715A-884F-9E40-AFA6-00C81C495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2913C-C7E8-984D-B712-2D5526F63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6A78-1211-D54B-B0E7-230A2E4DDBF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6C05B-61BE-774A-BAE8-F19470DA6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B3490-7917-DA47-9FA8-84E9A87AD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310E-AF3F-5D4B-AA85-B7AEFEB9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024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FC028-A917-5C40-88CC-14D9522A3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2D571-C841-724E-AC2E-02ADDA727A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71B79-D167-A044-83D6-BB33CEF17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87CA01-CE44-AF42-A4CF-5F9FF181B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6A78-1211-D54B-B0E7-230A2E4DDBF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96F6D-66B6-9F48-A88E-808A6FD01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D72AAB-B5A5-B54F-BD1F-7FC073258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310E-AF3F-5D4B-AA85-B7AEFEB9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5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87968-DFFD-864E-903B-1C14CBA58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4965D-8330-1E4F-A8E7-2F302D27E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0374F9-92C6-0D45-A2B3-30EAFC047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CC320E-D50A-A74F-828C-953C5D494E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46CA21-51DC-564A-BED2-6B21273D41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F31FF5-7D2D-164F-98B6-F3B25F227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6A78-1211-D54B-B0E7-230A2E4DDBF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312590-63E1-AF46-9EA4-70EF1BCCB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FB73A9-F7C2-224B-BBB6-F4D2999A2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310E-AF3F-5D4B-AA85-B7AEFEB9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09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4ACE3-030E-D548-BF87-4AB17E14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E0B304-02B7-9446-B099-4F4CD105B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6A78-1211-D54B-B0E7-230A2E4DDBF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3CE3E-61F9-F948-83A8-2AF2FFDF2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B440A-6885-0049-930E-9A828B93C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310E-AF3F-5D4B-AA85-B7AEFEB9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37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01F9C2-2A80-594C-B5E0-A5E755C23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6A78-1211-D54B-B0E7-230A2E4DDBF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93B74B-E404-2848-AB05-BE174F8E3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EBE38-2B5D-AF45-AF21-C706A1D72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310E-AF3F-5D4B-AA85-B7AEFEB9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59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328F-6B0F-1844-A0AF-8CA181AD3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595-2D49-984D-A366-A232BC2E5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58926F-F986-EF40-A5B0-E9C4993AA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95684-4F42-BB4F-982C-56E28372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6A78-1211-D54B-B0E7-230A2E4DDBF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00024-2827-0546-8264-A14436A8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AA91F-42EA-D645-AA0C-1BE1D622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310E-AF3F-5D4B-AA85-B7AEFEB9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5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33A7-8D37-4E4B-A599-A96D67057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834DEB-7F94-8F49-A674-23E135A33F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C4C25-6E75-0E4D-AD03-87AA977C3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4E3FB-B781-8B42-A7F3-1FCFF192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6A78-1211-D54B-B0E7-230A2E4DDBF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23A82-84F4-F24A-B1CE-69B5DCECB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8F27C-B472-C848-8F31-1179F21A9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310E-AF3F-5D4B-AA85-B7AEFEB9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08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B03FFE-5BB4-E44A-A77C-2CDD9A744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1CCFD-C643-9440-A45B-BB6D746F7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F3E6C-9DF8-9144-9781-45DB5E752D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86A78-1211-D54B-B0E7-230A2E4DDBF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DDE87-125F-AB47-8463-B9AB5E54C6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B3544-270F-C248-866E-609F3C6979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5310E-AF3F-5D4B-AA85-B7AEFEB9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0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dcfoundation.org/pr/2015/worker-illness-and-injury-costs-us-employers-225-billion-annually" TargetMode="External"/><Relationship Id="rId4" Type="http://schemas.openxmlformats.org/officeDocument/2006/relationships/hyperlink" Target="https://www.forbes.com/sites/investopedia/2013/07/10/the-causes-and-costs-of-absenteeism-in-the-workplace/#7a480bfe3eb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1C8BE8-A907-C844-A3DA-6065DC8CB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Predicting Missed work Days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88AD9-AC80-E04D-8FD9-4E8F012CD9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 fontScale="92500"/>
          </a:bodyPr>
          <a:lstStyle/>
          <a:p>
            <a:r>
              <a:rPr lang="en-US" sz="1300" dirty="0">
                <a:solidFill>
                  <a:srgbClr val="FFFFFF"/>
                </a:solidFill>
              </a:rPr>
              <a:t>The Half Class Squad</a:t>
            </a:r>
          </a:p>
          <a:p>
            <a:r>
              <a:rPr lang="en-US" sz="1300" dirty="0">
                <a:solidFill>
                  <a:srgbClr val="FFFFFF"/>
                </a:solidFill>
              </a:rPr>
              <a:t>Rick Clauss, Armi </a:t>
            </a:r>
            <a:r>
              <a:rPr lang="en-US" sz="1300" dirty="0" err="1">
                <a:solidFill>
                  <a:srgbClr val="FFFFFF"/>
                </a:solidFill>
              </a:rPr>
              <a:t>Cachilla</a:t>
            </a:r>
            <a:r>
              <a:rPr lang="en-US" sz="1300" dirty="0">
                <a:solidFill>
                  <a:srgbClr val="FFFFFF"/>
                </a:solidFill>
              </a:rPr>
              <a:t>, Alex Talento, Tyler Cobb, John Rafferty, Yazan Rizeq, Hadijat Makinde </a:t>
            </a:r>
          </a:p>
        </p:txBody>
      </p:sp>
    </p:spTree>
    <p:extLst>
      <p:ext uri="{BB962C8B-B14F-4D97-AF65-F5344CB8AC3E}">
        <p14:creationId xmlns:p14="http://schemas.microsoft.com/office/powerpoint/2010/main" val="872281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AAE6FF-614D-8D4F-AD3C-5A68A6E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98" y="0"/>
            <a:ext cx="10506456" cy="7362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dirty="0"/>
              <a:t>NAIVE BAYES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6FF885-5B2F-F649-A035-7F424F051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27"/>
          <a:stretch/>
        </p:blipFill>
        <p:spPr>
          <a:xfrm>
            <a:off x="4881067" y="1439931"/>
            <a:ext cx="6878029" cy="443533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0DD869-C0E5-294A-8819-16A60759A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60" y="1939818"/>
            <a:ext cx="5205402" cy="171778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57FFC0-73DA-FE42-98C2-C7227F0045A1}"/>
              </a:ext>
            </a:extLst>
          </p:cNvPr>
          <p:cNvCxnSpPr/>
          <p:nvPr/>
        </p:nvCxnSpPr>
        <p:spPr>
          <a:xfrm>
            <a:off x="6096000" y="5831176"/>
            <a:ext cx="20960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834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6630D8-170C-AB46-B551-3353F6BEF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71"/>
          <a:stretch/>
        </p:blipFill>
        <p:spPr>
          <a:xfrm>
            <a:off x="6460177" y="802799"/>
            <a:ext cx="5127281" cy="5217165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AEF4F2-FF1A-F046-A65C-86108BEAE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31" y="2208811"/>
            <a:ext cx="6182851" cy="211762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73280D-D6C6-B540-88EF-DCEB94C44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3815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LOGISTIC REGRESSION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8C62DC-AB98-7A48-8AE2-6E08F47E8120}"/>
              </a:ext>
            </a:extLst>
          </p:cNvPr>
          <p:cNvCxnSpPr>
            <a:cxnSpLocks/>
          </p:cNvCxnSpPr>
          <p:nvPr/>
        </p:nvCxnSpPr>
        <p:spPr>
          <a:xfrm>
            <a:off x="8021709" y="6019964"/>
            <a:ext cx="2523579" cy="135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655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3FC0-1269-F146-8D79-1C8BD8082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27"/>
            <a:ext cx="10515600" cy="921959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SUPPORT VECTOR MACHINE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B74226-BE8E-1D4F-9623-E33E3EDE5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9" y="1209546"/>
            <a:ext cx="5011057" cy="543981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615FEC-6BC0-2B41-B861-57A99A65F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" y="2139950"/>
            <a:ext cx="6924711" cy="244898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2B805C-B201-7A45-BDDE-E0545DA05A40}"/>
              </a:ext>
            </a:extLst>
          </p:cNvPr>
          <p:cNvCxnSpPr>
            <a:cxnSpLocks/>
          </p:cNvCxnSpPr>
          <p:nvPr/>
        </p:nvCxnSpPr>
        <p:spPr>
          <a:xfrm>
            <a:off x="7651594" y="6553364"/>
            <a:ext cx="32994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980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597E-8A62-2F4D-BCA4-B35B1FDCE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75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RANDOM FOREST CLASSIFIER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13C59B-F763-EA44-A698-102E4D188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7"/>
          <a:stretch/>
        </p:blipFill>
        <p:spPr>
          <a:xfrm>
            <a:off x="454911" y="2022319"/>
            <a:ext cx="6252980" cy="26035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835023-2944-EA47-AA8E-52818A8AD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182"/>
          <a:stretch/>
        </p:blipFill>
        <p:spPr>
          <a:xfrm>
            <a:off x="6774513" y="1320574"/>
            <a:ext cx="4579287" cy="52197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09D606-574E-AF4E-B20D-E9B49C6D939C}"/>
              </a:ext>
            </a:extLst>
          </p:cNvPr>
          <p:cNvCxnSpPr>
            <a:cxnSpLocks/>
          </p:cNvCxnSpPr>
          <p:nvPr/>
        </p:nvCxnSpPr>
        <p:spPr>
          <a:xfrm>
            <a:off x="7695137" y="6422735"/>
            <a:ext cx="32994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64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6767BA-B30E-9D48-A7AA-08BF06C2C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90" t="42127" r="44185" b="21003"/>
          <a:stretch/>
        </p:blipFill>
        <p:spPr>
          <a:xfrm>
            <a:off x="313112" y="1298819"/>
            <a:ext cx="2902528" cy="24346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09541A-26D0-FA48-801A-4929ECFA1BD7}"/>
              </a:ext>
            </a:extLst>
          </p:cNvPr>
          <p:cNvSpPr txBox="1"/>
          <p:nvPr/>
        </p:nvSpPr>
        <p:spPr>
          <a:xfrm>
            <a:off x="1287476" y="3706357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NB. 0.82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8435E0-F6B3-C445-BD68-94EB00AE5677}"/>
              </a:ext>
            </a:extLst>
          </p:cNvPr>
          <p:cNvSpPr txBox="1"/>
          <p:nvPr/>
        </p:nvSpPr>
        <p:spPr>
          <a:xfrm>
            <a:off x="4075866" y="3706357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 0.83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B10B55-B798-B241-A82E-BE604693E3D3}"/>
              </a:ext>
            </a:extLst>
          </p:cNvPr>
          <p:cNvSpPr txBox="1"/>
          <p:nvPr/>
        </p:nvSpPr>
        <p:spPr>
          <a:xfrm>
            <a:off x="9644632" y="37063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RF 0.89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A352E-33F3-E349-9338-D5942AACCB3B}"/>
              </a:ext>
            </a:extLst>
          </p:cNvPr>
          <p:cNvSpPr txBox="1"/>
          <p:nvPr/>
        </p:nvSpPr>
        <p:spPr>
          <a:xfrm>
            <a:off x="6755252" y="370635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SVM 0.86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B90BB4-DCB9-4544-87CE-E2C65168A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62" t="11151" r="42690" b="33215"/>
          <a:stretch/>
        </p:blipFill>
        <p:spPr>
          <a:xfrm>
            <a:off x="3167148" y="1298819"/>
            <a:ext cx="2915353" cy="248695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4B0C8B-B46D-934D-87A5-693F740BBF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09" t="7900" r="6882" b="32983"/>
          <a:stretch/>
        </p:blipFill>
        <p:spPr>
          <a:xfrm>
            <a:off x="6034009" y="1298819"/>
            <a:ext cx="2915353" cy="248695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D10D26-7D5F-BA4C-B960-70930CD818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38" t="7668" r="38632" b="32791"/>
          <a:stretch/>
        </p:blipFill>
        <p:spPr>
          <a:xfrm>
            <a:off x="8900869" y="1298819"/>
            <a:ext cx="2761640" cy="24981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183EBD-58A3-CF48-8938-715ACA0B16C7}"/>
              </a:ext>
            </a:extLst>
          </p:cNvPr>
          <p:cNvSpPr/>
          <p:nvPr/>
        </p:nvSpPr>
        <p:spPr>
          <a:xfrm>
            <a:off x="313111" y="4574624"/>
            <a:ext cx="89615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Forest classifier has the highest accuracy of the four algorithms that we tested , with an accuracy  of 0.89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Forest is a supervised learning algorithm, it builds multiple decision trees and merges them together to get a more accurate and stable prediction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1DFB0F5-EF24-C046-A0DB-4AFABC27A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91" y="176388"/>
            <a:ext cx="10515600" cy="89594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1931961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53D768-7544-294D-92B2-E47F00451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5260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37A9B-3279-5D45-BD08-40566906B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858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Still thinking about this one</a:t>
            </a:r>
          </a:p>
        </p:txBody>
      </p:sp>
    </p:spTree>
    <p:extLst>
      <p:ext uri="{BB962C8B-B14F-4D97-AF65-F5344CB8AC3E}">
        <p14:creationId xmlns:p14="http://schemas.microsoft.com/office/powerpoint/2010/main" val="2129730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09B4467-9828-5D40-9875-0719BB81DE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2690067" y="743512"/>
            <a:ext cx="6641983" cy="4410692"/>
          </a:xfrm>
          <a:prstGeom prst="rect">
            <a:avLst/>
          </a:prstGeom>
          <a:effectLst>
            <a:softEdge rad="774700"/>
          </a:effectLst>
        </p:spPr>
      </p:pic>
      <p:sp>
        <p:nvSpPr>
          <p:cNvPr id="5" name="Google Shape;260;p43">
            <a:extLst>
              <a:ext uri="{FF2B5EF4-FFF2-40B4-BE49-F238E27FC236}">
                <a16:creationId xmlns:a16="http://schemas.microsoft.com/office/drawing/2014/main" id="{DABAC2E8-06B6-F344-877D-89740C86E1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5700" y="134523"/>
            <a:ext cx="8520600" cy="62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  <a:buSzPts val="1100"/>
            </a:pPr>
            <a:r>
              <a:rPr lang="en-US" sz="2800" b="1" dirty="0"/>
              <a:t>Acknowledgements</a:t>
            </a:r>
            <a:endParaRPr sz="2800" b="1" dirty="0"/>
          </a:p>
          <a:p>
            <a:pPr>
              <a:spcBef>
                <a:spcPts val="0"/>
              </a:spcBef>
            </a:pPr>
            <a:endParaRPr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475CC-BD2B-4842-9479-8969353C2D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09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81784" y="2658174"/>
            <a:ext cx="2889081" cy="1826993"/>
          </a:xfrm>
          <a:prstGeom prst="rect">
            <a:avLst/>
          </a:prstGeom>
          <a:effectLst>
            <a:softEdge rad="3429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EEBF78-FA61-6746-A936-43AE5826E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683" y="4499697"/>
            <a:ext cx="3312202" cy="13090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BEA09D-E25C-474B-8718-7100E45D2AE0}"/>
              </a:ext>
            </a:extLst>
          </p:cNvPr>
          <p:cNvSpPr txBox="1"/>
          <p:nvPr/>
        </p:nvSpPr>
        <p:spPr>
          <a:xfrm>
            <a:off x="4921627" y="1338852"/>
            <a:ext cx="2095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tencil" pitchFamily="82" charset="77"/>
              </a:rPr>
              <a:t>QUESTIONS?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4A3162-2395-4E4B-B75E-B7E23D4B9880}"/>
              </a:ext>
            </a:extLst>
          </p:cNvPr>
          <p:cNvSpPr txBox="1"/>
          <p:nvPr/>
        </p:nvSpPr>
        <p:spPr>
          <a:xfrm>
            <a:off x="94566" y="650301"/>
            <a:ext cx="30333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halkboard SE" panose="03050602040202020205" pitchFamily="66" charset="77"/>
              </a:rPr>
              <a:t>The Half-Class Squad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Chalkboard SE" panose="03050602040202020205" pitchFamily="66" charset="77"/>
              </a:rPr>
              <a:t>Yazan Rizeq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Chalkboard SE" panose="03050602040202020205" pitchFamily="66" charset="77"/>
              </a:rPr>
              <a:t>Armi Cachila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Chalkboard SE" panose="03050602040202020205" pitchFamily="66" charset="77"/>
              </a:rPr>
              <a:t>Alex Talento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Chalkboard SE" panose="03050602040202020205" pitchFamily="66" charset="77"/>
              </a:rPr>
              <a:t>Tyler Cobb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Chalkboard SE" panose="03050602040202020205" pitchFamily="66" charset="77"/>
              </a:rPr>
              <a:t>John Rafferty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Chalkboard SE" panose="03050602040202020205" pitchFamily="66" charset="77"/>
              </a:rPr>
              <a:t>Rick Clauss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Chalkboard SE" panose="03050602040202020205" pitchFamily="66" charset="77"/>
              </a:rPr>
              <a:t>Hadijat Makinde</a:t>
            </a:r>
          </a:p>
          <a:p>
            <a:pPr algn="ctr"/>
            <a:endParaRPr lang="en-US" sz="2000" b="1" dirty="0">
              <a:latin typeface="Chalkboard SE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6840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1B8E09-6C07-AF4D-B9FB-07F5109FC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225" y="430999"/>
            <a:ext cx="6204984" cy="1344975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 sz="4000" dirty="0"/>
              <a:t>Missing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33A60-44A4-AD4E-8C44-6A49A42A2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3" y="1615541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The Centers for Disease Control and Prevention (CDC) reports that productivity losses linked to absenteeism cost employers $225.8 billion annually in the United States, or $1,685 per employee</a:t>
            </a:r>
          </a:p>
          <a:p>
            <a:r>
              <a:rPr lang="en-US" sz="2400" dirty="0"/>
              <a:t>Additionally, chronic diseases, a rapidly-aging workforce and factors like stress, fatigue and depression all affect employers’ revenue.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5E91AD-4D8B-5B4D-880D-660AB202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25" y="4494504"/>
            <a:ext cx="5000192" cy="1175045"/>
          </a:xfrm>
          <a:prstGeom prst="rect">
            <a:avLst/>
          </a:prstGeom>
        </p:spPr>
      </p:pic>
      <p:pic>
        <p:nvPicPr>
          <p:cNvPr id="2050" name="Picture 2" descr="Figure 1: Annual cost of lost productivity by major U.S. occupations">
            <a:extLst>
              <a:ext uri="{FF2B5EF4-FFF2-40B4-BE49-F238E27FC236}">
                <a16:creationId xmlns:a16="http://schemas.microsoft.com/office/drawing/2014/main" id="{51D1A6EE-0B3D-2F40-B5CC-453E536C3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95027" y="614014"/>
            <a:ext cx="5000192" cy="442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CFDCB8-2B4B-A544-93C7-8CE08A99E33C}"/>
              </a:ext>
            </a:extLst>
          </p:cNvPr>
          <p:cNvSpPr txBox="1"/>
          <p:nvPr/>
        </p:nvSpPr>
        <p:spPr>
          <a:xfrm>
            <a:off x="3470129" y="5412955"/>
            <a:ext cx="2032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CDC foundation-Jan 2018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92DC8A-4534-3F40-9DDE-46A09AE4FA9E}"/>
              </a:ext>
            </a:extLst>
          </p:cNvPr>
          <p:cNvSpPr/>
          <p:nvPr/>
        </p:nvSpPr>
        <p:spPr>
          <a:xfrm>
            <a:off x="7511130" y="5355650"/>
            <a:ext cx="46357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https://www.forbes.com/sites/investopedia/2013/07/10/the-causes-and-costs-of-absenteeism-in-the-workplace/#7a480bfe3eb6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2DF52-7CBD-C045-9B8C-4046D6DB1324}"/>
              </a:ext>
            </a:extLst>
          </p:cNvPr>
          <p:cNvSpPr txBox="1"/>
          <p:nvPr/>
        </p:nvSpPr>
        <p:spPr>
          <a:xfrm>
            <a:off x="9581994" y="4962691"/>
            <a:ext cx="1807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Forbes.com</a:t>
            </a:r>
            <a:r>
              <a:rPr lang="en-US" sz="1400" dirty="0">
                <a:solidFill>
                  <a:srgbClr val="FF0000"/>
                </a:solidFill>
              </a:rPr>
              <a:t> -July 2013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3F4789-2DEE-FB41-A922-DB05CCFA1044}"/>
              </a:ext>
            </a:extLst>
          </p:cNvPr>
          <p:cNvSpPr/>
          <p:nvPr/>
        </p:nvSpPr>
        <p:spPr>
          <a:xfrm>
            <a:off x="391375" y="5720732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https://www.cdcfoundation.org/pr/2015/worker-illness-and-injury-costs-us-employers-225-billion-annually</a:t>
            </a:r>
            <a:endParaRPr 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670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0650B-9C96-D54E-B350-608EC083E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95" y="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Calling in sick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E6B9025-023E-4209-B159-E075E9893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7329089"/>
              </p:ext>
            </p:extLst>
          </p:nvPr>
        </p:nvGraphicFramePr>
        <p:xfrm>
          <a:off x="838200" y="825066"/>
          <a:ext cx="10515600" cy="5604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3723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C0922-1251-7743-898B-BBFF6EF43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Aim of our project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A0240780-6435-4922-A1F1-874DC7BADD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1491430"/>
              </p:ext>
            </p:extLst>
          </p:nvPr>
        </p:nvGraphicFramePr>
        <p:xfrm>
          <a:off x="434715" y="1825625"/>
          <a:ext cx="11497455" cy="466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3352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462EB-17E2-5A48-9873-4E6D9D299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/>
              <a:t>How do we go about achieving this?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066300-C3EB-4951-8D8B-7BF3B06D11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8608649"/>
              </p:ext>
            </p:extLst>
          </p:nvPr>
        </p:nvGraphicFramePr>
        <p:xfrm>
          <a:off x="509666" y="1690688"/>
          <a:ext cx="10844134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6378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2A2F83-4381-C14E-B427-CC45BB511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25176"/>
            <a:ext cx="5294716" cy="260764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60ED5E81-7304-4141-9363-62FC1401A3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20" b="2888"/>
          <a:stretch/>
        </p:blipFill>
        <p:spPr>
          <a:xfrm>
            <a:off x="6253817" y="933866"/>
            <a:ext cx="5294715" cy="49902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0A8F99-E35F-1F4D-ABF8-C24713676B9F}"/>
              </a:ext>
            </a:extLst>
          </p:cNvPr>
          <p:cNvSpPr/>
          <p:nvPr/>
        </p:nvSpPr>
        <p:spPr>
          <a:xfrm>
            <a:off x="666675" y="814119"/>
            <a:ext cx="50497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latin typeface="medium-content-serif-font"/>
              </a:rPr>
              <a:t>The dataset has 740 examples and 21 features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0987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C93D14-97F9-0E42-B74C-E94C36023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524" y="2023268"/>
            <a:ext cx="8062842" cy="384150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F5C38E7-48E9-A74B-BEFE-9E29EA122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7575" cy="1325563"/>
          </a:xfrm>
        </p:spPr>
        <p:txBody>
          <a:bodyPr/>
          <a:lstStyle/>
          <a:p>
            <a:pPr algn="ctr"/>
            <a:r>
              <a:rPr lang="en-US" dirty="0"/>
              <a:t>Creating categories so that we can train our dataset</a:t>
            </a:r>
          </a:p>
        </p:txBody>
      </p:sp>
    </p:spTree>
    <p:extLst>
      <p:ext uri="{BB962C8B-B14F-4D97-AF65-F5344CB8AC3E}">
        <p14:creationId xmlns:p14="http://schemas.microsoft.com/office/powerpoint/2010/main" val="781510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0C2FC-F3DA-DE44-BB0D-8A97CBE51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/>
              <a:t>Build our model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9195F126-6915-497A-8588-01CDFA0C92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606515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319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2BE4B78-46D2-8842-8F07-42BCA5ACB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320" y="306716"/>
            <a:ext cx="10425360" cy="5603765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2C9910-D501-8441-A816-7051C9ABF053}"/>
              </a:ext>
            </a:extLst>
          </p:cNvPr>
          <p:cNvCxnSpPr>
            <a:cxnSpLocks/>
          </p:cNvCxnSpPr>
          <p:nvPr/>
        </p:nvCxnSpPr>
        <p:spPr>
          <a:xfrm flipH="1">
            <a:off x="7793202" y="2056524"/>
            <a:ext cx="1168619" cy="544075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736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503</Words>
  <Application>Microsoft Macintosh PowerPoint</Application>
  <PresentationFormat>Widescreen</PresentationFormat>
  <Paragraphs>76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Chalkboard SE</vt:lpstr>
      <vt:lpstr>medium-content-serif-font</vt:lpstr>
      <vt:lpstr>Stencil</vt:lpstr>
      <vt:lpstr>Office Theme</vt:lpstr>
      <vt:lpstr>Predicting Missed work Days</vt:lpstr>
      <vt:lpstr>Missing work</vt:lpstr>
      <vt:lpstr>Calling in sick</vt:lpstr>
      <vt:lpstr>Aim of our project</vt:lpstr>
      <vt:lpstr>How do we go about achieving this?</vt:lpstr>
      <vt:lpstr>PowerPoint Presentation</vt:lpstr>
      <vt:lpstr>Creating categories so that we can train our dataset</vt:lpstr>
      <vt:lpstr>Build our model</vt:lpstr>
      <vt:lpstr>PowerPoint Presentation</vt:lpstr>
      <vt:lpstr>NAIVE BAYES</vt:lpstr>
      <vt:lpstr>LOGISTIC REGRESSION</vt:lpstr>
      <vt:lpstr>SUPPORT VECTOR MACHINE</vt:lpstr>
      <vt:lpstr>RANDOM FOREST CLASSIFIER</vt:lpstr>
      <vt:lpstr>Observation</vt:lpstr>
      <vt:lpstr>Conclusion</vt:lpstr>
      <vt:lpstr>Acknowledgements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Missed work Days</dc:title>
  <dc:creator>Hadijat-Kubura Moradeke Makinde</dc:creator>
  <cp:lastModifiedBy>Hadijat-Kubura Moradeke Makinde</cp:lastModifiedBy>
  <cp:revision>4</cp:revision>
  <dcterms:created xsi:type="dcterms:W3CDTF">2019-11-03T04:17:26Z</dcterms:created>
  <dcterms:modified xsi:type="dcterms:W3CDTF">2019-11-04T17:09:00Z</dcterms:modified>
</cp:coreProperties>
</file>